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4"/>
  </p:sldMasterIdLst>
  <p:notesMasterIdLst>
    <p:notesMasterId r:id="rId13"/>
  </p:notesMasterIdLst>
  <p:sldIdLst>
    <p:sldId id="256" r:id="rId5"/>
    <p:sldId id="257" r:id="rId6"/>
    <p:sldId id="269" r:id="rId7"/>
    <p:sldId id="264" r:id="rId8"/>
    <p:sldId id="266" r:id="rId9"/>
    <p:sldId id="267" r:id="rId10"/>
    <p:sldId id="262" r:id="rId11"/>
    <p:sldId id="270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29652A1-FAB4-45A9-8F0D-0ADB42DB247D}" v="9" dt="2020-01-22T08:53:57.44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144" y="2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ma Day" userId="02760ed1-e1b7-4e60-8a91-9e11dd093afa" providerId="ADAL" clId="{A29652A1-FAB4-45A9-8F0D-0ADB42DB247D}"/>
    <pc:docChg chg="undo redo custSel modSld">
      <pc:chgData name="Emma Day" userId="02760ed1-e1b7-4e60-8a91-9e11dd093afa" providerId="ADAL" clId="{A29652A1-FAB4-45A9-8F0D-0ADB42DB247D}" dt="2020-01-22T08:57:17.683" v="108" actId="1076"/>
      <pc:docMkLst>
        <pc:docMk/>
      </pc:docMkLst>
      <pc:sldChg chg="modSp">
        <pc:chgData name="Emma Day" userId="02760ed1-e1b7-4e60-8a91-9e11dd093afa" providerId="ADAL" clId="{A29652A1-FAB4-45A9-8F0D-0ADB42DB247D}" dt="2020-01-22T08:46:03.938" v="95" actId="14100"/>
        <pc:sldMkLst>
          <pc:docMk/>
          <pc:sldMk cId="4050511172" sldId="262"/>
        </pc:sldMkLst>
        <pc:spChg chg="mod">
          <ac:chgData name="Emma Day" userId="02760ed1-e1b7-4e60-8a91-9e11dd093afa" providerId="ADAL" clId="{A29652A1-FAB4-45A9-8F0D-0ADB42DB247D}" dt="2020-01-22T08:46:03.938" v="95" actId="14100"/>
          <ac:spMkLst>
            <pc:docMk/>
            <pc:sldMk cId="4050511172" sldId="262"/>
            <ac:spMk id="8" creationId="{82E41F64-9273-4F88-AFFD-FFFD260B08D7}"/>
          </ac:spMkLst>
        </pc:spChg>
      </pc:sldChg>
      <pc:sldChg chg="modSp">
        <pc:chgData name="Emma Day" userId="02760ed1-e1b7-4e60-8a91-9e11dd093afa" providerId="ADAL" clId="{A29652A1-FAB4-45A9-8F0D-0ADB42DB247D}" dt="2020-01-22T08:39:29.816" v="12" actId="20577"/>
        <pc:sldMkLst>
          <pc:docMk/>
          <pc:sldMk cId="3382720655" sldId="264"/>
        </pc:sldMkLst>
        <pc:spChg chg="mod">
          <ac:chgData name="Emma Day" userId="02760ed1-e1b7-4e60-8a91-9e11dd093afa" providerId="ADAL" clId="{A29652A1-FAB4-45A9-8F0D-0ADB42DB247D}" dt="2020-01-22T08:39:29.816" v="12" actId="20577"/>
          <ac:spMkLst>
            <pc:docMk/>
            <pc:sldMk cId="3382720655" sldId="264"/>
            <ac:spMk id="2" creationId="{C78CDFFC-23DD-4216-8A71-CAFA3497206E}"/>
          </ac:spMkLst>
        </pc:spChg>
      </pc:sldChg>
      <pc:sldChg chg="addSp delSp modSp">
        <pc:chgData name="Emma Day" userId="02760ed1-e1b7-4e60-8a91-9e11dd093afa" providerId="ADAL" clId="{A29652A1-FAB4-45A9-8F0D-0ADB42DB247D}" dt="2020-01-22T08:45:17.513" v="79" actId="113"/>
        <pc:sldMkLst>
          <pc:docMk/>
          <pc:sldMk cId="2691463385" sldId="267"/>
        </pc:sldMkLst>
        <pc:spChg chg="del mod">
          <ac:chgData name="Emma Day" userId="02760ed1-e1b7-4e60-8a91-9e11dd093afa" providerId="ADAL" clId="{A29652A1-FAB4-45A9-8F0D-0ADB42DB247D}" dt="2020-01-22T08:40:58.524" v="22" actId="478"/>
          <ac:spMkLst>
            <pc:docMk/>
            <pc:sldMk cId="2691463385" sldId="267"/>
            <ac:spMk id="11" creationId="{00000000-0000-0000-0000-000000000000}"/>
          </ac:spMkLst>
        </pc:spChg>
        <pc:spChg chg="add mod">
          <ac:chgData name="Emma Day" userId="02760ed1-e1b7-4e60-8a91-9e11dd093afa" providerId="ADAL" clId="{A29652A1-FAB4-45A9-8F0D-0ADB42DB247D}" dt="2020-01-22T08:45:17.513" v="79" actId="113"/>
          <ac:spMkLst>
            <pc:docMk/>
            <pc:sldMk cId="2691463385" sldId="267"/>
            <ac:spMk id="14" creationId="{FC6FCA77-C237-4E95-BD68-7FC404FE4267}"/>
          </ac:spMkLst>
        </pc:spChg>
        <pc:picChg chg="add del mod">
          <ac:chgData name="Emma Day" userId="02760ed1-e1b7-4e60-8a91-9e11dd093afa" providerId="ADAL" clId="{A29652A1-FAB4-45A9-8F0D-0ADB42DB247D}" dt="2020-01-22T08:41:13.385" v="24" actId="478"/>
          <ac:picMkLst>
            <pc:docMk/>
            <pc:sldMk cId="2691463385" sldId="267"/>
            <ac:picMk id="2" creationId="{1B8DCC1C-4969-4F9A-82FB-3CB0C09849E0}"/>
          </ac:picMkLst>
        </pc:picChg>
        <pc:picChg chg="del">
          <ac:chgData name="Emma Day" userId="02760ed1-e1b7-4e60-8a91-9e11dd093afa" providerId="ADAL" clId="{A29652A1-FAB4-45A9-8F0D-0ADB42DB247D}" dt="2020-01-22T08:39:49.890" v="13" actId="478"/>
          <ac:picMkLst>
            <pc:docMk/>
            <pc:sldMk cId="2691463385" sldId="267"/>
            <ac:picMk id="3" creationId="{D7E2B574-07C1-437D-A74F-39CA01254C45}"/>
          </ac:picMkLst>
        </pc:picChg>
        <pc:picChg chg="del">
          <ac:chgData name="Emma Day" userId="02760ed1-e1b7-4e60-8a91-9e11dd093afa" providerId="ADAL" clId="{A29652A1-FAB4-45A9-8F0D-0ADB42DB247D}" dt="2020-01-22T08:39:51.219" v="14" actId="478"/>
          <ac:picMkLst>
            <pc:docMk/>
            <pc:sldMk cId="2691463385" sldId="267"/>
            <ac:picMk id="4" creationId="{946591D8-DB0E-4ED6-AB80-5815F2B595AD}"/>
          </ac:picMkLst>
        </pc:picChg>
        <pc:picChg chg="del">
          <ac:chgData name="Emma Day" userId="02760ed1-e1b7-4e60-8a91-9e11dd093afa" providerId="ADAL" clId="{A29652A1-FAB4-45A9-8F0D-0ADB42DB247D}" dt="2020-01-22T08:39:52.779" v="15" actId="478"/>
          <ac:picMkLst>
            <pc:docMk/>
            <pc:sldMk cId="2691463385" sldId="267"/>
            <ac:picMk id="7" creationId="{BDB8AA66-61EF-419F-B28B-642668CD91C1}"/>
          </ac:picMkLst>
        </pc:picChg>
        <pc:picChg chg="add mod">
          <ac:chgData name="Emma Day" userId="02760ed1-e1b7-4e60-8a91-9e11dd093afa" providerId="ADAL" clId="{A29652A1-FAB4-45A9-8F0D-0ADB42DB247D}" dt="2020-01-22T08:44:48.083" v="76" actId="1076"/>
          <ac:picMkLst>
            <pc:docMk/>
            <pc:sldMk cId="2691463385" sldId="267"/>
            <ac:picMk id="9" creationId="{143C8ED8-63B3-45C7-80E1-230A8E34EA57}"/>
          </ac:picMkLst>
        </pc:picChg>
        <pc:picChg chg="add mod">
          <ac:chgData name="Emma Day" userId="02760ed1-e1b7-4e60-8a91-9e11dd093afa" providerId="ADAL" clId="{A29652A1-FAB4-45A9-8F0D-0ADB42DB247D}" dt="2020-01-22T08:43:06.169" v="41" actId="1076"/>
          <ac:picMkLst>
            <pc:docMk/>
            <pc:sldMk cId="2691463385" sldId="267"/>
            <ac:picMk id="10" creationId="{ADD0988D-66BF-48E4-9051-8B72EA79249D}"/>
          </ac:picMkLst>
        </pc:picChg>
        <pc:picChg chg="add mod">
          <ac:chgData name="Emma Day" userId="02760ed1-e1b7-4e60-8a91-9e11dd093afa" providerId="ADAL" clId="{A29652A1-FAB4-45A9-8F0D-0ADB42DB247D}" dt="2020-01-22T08:43:40.869" v="47" actId="1076"/>
          <ac:picMkLst>
            <pc:docMk/>
            <pc:sldMk cId="2691463385" sldId="267"/>
            <ac:picMk id="12" creationId="{D757B4E9-C1CC-4043-8BED-ABE960E64C48}"/>
          </ac:picMkLst>
        </pc:picChg>
        <pc:picChg chg="add mod">
          <ac:chgData name="Emma Day" userId="02760ed1-e1b7-4e60-8a91-9e11dd093afa" providerId="ADAL" clId="{A29652A1-FAB4-45A9-8F0D-0ADB42DB247D}" dt="2020-01-22T08:43:37.630" v="46" actId="14100"/>
          <ac:picMkLst>
            <pc:docMk/>
            <pc:sldMk cId="2691463385" sldId="267"/>
            <ac:picMk id="13" creationId="{5BE743D3-C68A-47B3-B933-3DB0610F64F6}"/>
          </ac:picMkLst>
        </pc:picChg>
      </pc:sldChg>
      <pc:sldChg chg="addSp delSp modSp">
        <pc:chgData name="Emma Day" userId="02760ed1-e1b7-4e60-8a91-9e11dd093afa" providerId="ADAL" clId="{A29652A1-FAB4-45A9-8F0D-0ADB42DB247D}" dt="2020-01-22T08:57:17.683" v="108" actId="1076"/>
        <pc:sldMkLst>
          <pc:docMk/>
          <pc:sldMk cId="1273286349" sldId="270"/>
        </pc:sldMkLst>
        <pc:spChg chg="mod">
          <ac:chgData name="Emma Day" userId="02760ed1-e1b7-4e60-8a91-9e11dd093afa" providerId="ADAL" clId="{A29652A1-FAB4-45A9-8F0D-0ADB42DB247D}" dt="2020-01-22T08:54:29.717" v="106" actId="1076"/>
          <ac:spMkLst>
            <pc:docMk/>
            <pc:sldMk cId="1273286349" sldId="270"/>
            <ac:spMk id="6" creationId="{324F18C8-B89A-443B-9EB8-C5AFC2052E3C}"/>
          </ac:spMkLst>
        </pc:spChg>
        <pc:picChg chg="del">
          <ac:chgData name="Emma Day" userId="02760ed1-e1b7-4e60-8a91-9e11dd093afa" providerId="ADAL" clId="{A29652A1-FAB4-45A9-8F0D-0ADB42DB247D}" dt="2020-01-22T08:46:10.010" v="96" actId="478"/>
          <ac:picMkLst>
            <pc:docMk/>
            <pc:sldMk cId="1273286349" sldId="270"/>
            <ac:picMk id="2" creationId="{BC0E9D86-86E1-4448-BACE-FFCCAD827B74}"/>
          </ac:picMkLst>
        </pc:picChg>
        <pc:picChg chg="add mod">
          <ac:chgData name="Emma Day" userId="02760ed1-e1b7-4e60-8a91-9e11dd093afa" providerId="ADAL" clId="{A29652A1-FAB4-45A9-8F0D-0ADB42DB247D}" dt="2020-01-22T08:48:36.021" v="101" actId="1076"/>
          <ac:picMkLst>
            <pc:docMk/>
            <pc:sldMk cId="1273286349" sldId="270"/>
            <ac:picMk id="3" creationId="{17D3BBC4-9E00-4A8C-B4F3-0F968D01C72E}"/>
          </ac:picMkLst>
        </pc:picChg>
        <pc:picChg chg="add mod">
          <ac:chgData name="Emma Day" userId="02760ed1-e1b7-4e60-8a91-9e11dd093afa" providerId="ADAL" clId="{A29652A1-FAB4-45A9-8F0D-0ADB42DB247D}" dt="2020-01-22T08:57:17.683" v="108" actId="1076"/>
          <ac:picMkLst>
            <pc:docMk/>
            <pc:sldMk cId="1273286349" sldId="270"/>
            <ac:picMk id="4" creationId="{A60CE107-84BF-4E13-B81F-4CF241943C03}"/>
          </ac:picMkLst>
        </pc:picChg>
      </pc:sldChg>
    </pc:docChg>
  </pc:docChgLst>
  <pc:docChgLst>
    <pc:chgData name="Emma Day" userId="02760ed1-e1b7-4e60-8a91-9e11dd093afa" providerId="ADAL" clId="{0283EADF-AA2F-4F04-A8CA-30B7067FD9A9}"/>
    <pc:docChg chg="custSel modSld">
      <pc:chgData name="Emma Day" userId="02760ed1-e1b7-4e60-8a91-9e11dd093afa" providerId="ADAL" clId="{0283EADF-AA2F-4F04-A8CA-30B7067FD9A9}" dt="2020-01-02T16:39:04.258" v="47" actId="20577"/>
      <pc:docMkLst>
        <pc:docMk/>
      </pc:docMkLst>
      <pc:sldChg chg="modSp">
        <pc:chgData name="Emma Day" userId="02760ed1-e1b7-4e60-8a91-9e11dd093afa" providerId="ADAL" clId="{0283EADF-AA2F-4F04-A8CA-30B7067FD9A9}" dt="2020-01-02T16:39:04.258" v="47" actId="20577"/>
        <pc:sldMkLst>
          <pc:docMk/>
          <pc:sldMk cId="3382720655" sldId="264"/>
        </pc:sldMkLst>
        <pc:spChg chg="mod">
          <ac:chgData name="Emma Day" userId="02760ed1-e1b7-4e60-8a91-9e11dd093afa" providerId="ADAL" clId="{0283EADF-AA2F-4F04-A8CA-30B7067FD9A9}" dt="2020-01-02T16:39:04.258" v="47" actId="20577"/>
          <ac:spMkLst>
            <pc:docMk/>
            <pc:sldMk cId="3382720655" sldId="264"/>
            <ac:spMk id="2" creationId="{C78CDFFC-23DD-4216-8A71-CAFA3497206E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A7FB3F-F633-4FEA-8BD6-6E63FA9B382D}" type="datetimeFigureOut">
              <a:rPr lang="en-GB" smtClean="0"/>
              <a:t>22/01/2020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ECF8E9-A090-4D3C-8871-32C724B83D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26157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190938A9-B6ED-475D-9D2B-167CCEF8F9F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12709" y="5114256"/>
            <a:ext cx="1228532" cy="159134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13C518B8-E06A-4331-862B-259BC69FB886}" type="datetimeFigureOut">
              <a:rPr lang="en-GB" smtClean="0"/>
              <a:t>22/01/2020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1AC1BE98-6B33-4EB5-9A07-1DB278790DBA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64869D0A-19B4-43DF-9031-AAEE817BDCC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9931400" y="6705600"/>
            <a:ext cx="914400" cy="914400"/>
          </a:xfrm>
        </p:spPr>
        <p:txBody>
          <a:bodyPr/>
          <a:lstStyle/>
          <a:p>
            <a:pPr lvl="0"/>
            <a:r>
              <a:rPr lang="en-US"/>
              <a:t>Edit Master </a:t>
            </a:r>
            <a:r>
              <a:rPr lang="en-US" err="1"/>
              <a:t>textstyles</a:t>
            </a:r>
            <a:endParaRPr lang="en-US"/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29673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518B8-E06A-4331-862B-259BC69FB886}" type="datetimeFigureOut">
              <a:rPr lang="en-GB" smtClean="0"/>
              <a:t>22/01/2020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1BE98-6B33-4EB5-9A07-1DB278790D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9081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3C518B8-E06A-4331-862B-259BC69FB886}" type="datetimeFigureOut">
              <a:rPr lang="en-GB" smtClean="0"/>
              <a:t>22/01/2020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AC1BE98-6B33-4EB5-9A07-1DB278790DBA}" type="slidenum">
              <a:rPr lang="en-GB" smtClean="0"/>
              <a:t>‹#›</a:t>
            </a:fld>
            <a:endParaRPr lang="en-GB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29189767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518B8-E06A-4331-862B-259BC69FB886}" type="datetimeFigureOut">
              <a:rPr lang="en-GB" smtClean="0"/>
              <a:t>22/01/2020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1BE98-6B33-4EB5-9A07-1DB278790D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738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518B8-E06A-4331-862B-259BC69FB886}" type="datetimeFigureOut">
              <a:rPr lang="en-GB" smtClean="0"/>
              <a:t>22/01/2020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1BE98-6B33-4EB5-9A07-1DB278790D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3014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518B8-E06A-4331-862B-259BC69FB886}" type="datetimeFigureOut">
              <a:rPr lang="en-GB" smtClean="0"/>
              <a:t>22/01/2020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1BE98-6B33-4EB5-9A07-1DB278790D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6925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518B8-E06A-4331-862B-259BC69FB886}" type="datetimeFigureOut">
              <a:rPr lang="en-GB" smtClean="0"/>
              <a:t>22/01/2020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1BE98-6B33-4EB5-9A07-1DB278790D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10695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3C518B8-E06A-4331-862B-259BC69FB886}" type="datetimeFigureOut">
              <a:rPr lang="en-GB" smtClean="0"/>
              <a:t>22/01/2020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AC1BE98-6B33-4EB5-9A07-1DB278790DBA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03231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3C518B8-E06A-4331-862B-259BC69FB886}" type="datetimeFigureOut">
              <a:rPr lang="en-GB" smtClean="0"/>
              <a:t>22/01/2020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AC1BE98-6B33-4EB5-9A07-1DB278790DBA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675591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518B8-E06A-4331-862B-259BC69FB886}" type="datetimeFigureOut">
              <a:rPr lang="en-GB" smtClean="0"/>
              <a:t>22/01/2020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1BE98-6B33-4EB5-9A07-1DB278790D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44300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518B8-E06A-4331-862B-259BC69FB886}" type="datetimeFigureOut">
              <a:rPr lang="en-GB" smtClean="0"/>
              <a:t>22/01/2020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1BE98-6B33-4EB5-9A07-1DB278790D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4865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13C518B8-E06A-4331-862B-259BC69FB886}" type="datetimeFigureOut">
              <a:rPr lang="en-GB" smtClean="0"/>
              <a:t>22/01/2020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1AC1BE98-6B33-4EB5-9A07-1DB278790DBA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25552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CDCFE61-EA78-4247-ABE5-7EA8D753C2A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6914" y="304800"/>
            <a:ext cx="4846172" cy="525961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83EBCB5-2D3C-4401-B501-185DB37A0A9F}"/>
              </a:ext>
            </a:extLst>
          </p:cNvPr>
          <p:cNvSpPr txBox="1"/>
          <p:nvPr/>
        </p:nvSpPr>
        <p:spPr>
          <a:xfrm>
            <a:off x="4963086" y="1137547"/>
            <a:ext cx="6555814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b="1">
                <a:solidFill>
                  <a:srgbClr val="00B050"/>
                </a:solidFill>
              </a:rPr>
              <a:t>3PR </a:t>
            </a:r>
          </a:p>
          <a:p>
            <a:pPr algn="ctr"/>
            <a:r>
              <a:rPr lang="en-GB" sz="8000" b="1">
                <a:solidFill>
                  <a:srgbClr val="00B050"/>
                </a:solidFill>
              </a:rPr>
              <a:t>School </a:t>
            </a:r>
            <a:r>
              <a:rPr lang="en-GB" sz="7200" b="1">
                <a:solidFill>
                  <a:srgbClr val="00B050"/>
                </a:solidFill>
              </a:rPr>
              <a:t>Parking Initiative</a:t>
            </a:r>
            <a:endParaRPr lang="en-GB" sz="8000" b="1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57519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CDCFE61-EA78-4247-ABE5-7EA8D753C2A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03200"/>
            <a:ext cx="1989288" cy="2159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E16DD21-A1D8-42BB-B8EB-8B7B50844055}"/>
              </a:ext>
            </a:extLst>
          </p:cNvPr>
          <p:cNvSpPr txBox="1"/>
          <p:nvPr/>
        </p:nvSpPr>
        <p:spPr>
          <a:xfrm>
            <a:off x="1989288" y="781947"/>
            <a:ext cx="930101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b="1">
                <a:solidFill>
                  <a:srgbClr val="00B050"/>
                </a:solidFill>
              </a:rPr>
              <a:t>3 Parking Rules</a:t>
            </a:r>
          </a:p>
          <a:p>
            <a:pPr algn="ctr"/>
            <a:endParaRPr lang="en-GB" sz="7200" b="1">
              <a:solidFill>
                <a:srgbClr val="00B050"/>
              </a:solidFill>
            </a:endParaRPr>
          </a:p>
          <a:p>
            <a:pPr algn="ctr"/>
            <a:r>
              <a:rPr lang="en-GB" sz="7200" b="1">
                <a:solidFill>
                  <a:srgbClr val="00B050"/>
                </a:solidFill>
              </a:rPr>
              <a:t>Care, Consideration and Caution</a:t>
            </a:r>
          </a:p>
        </p:txBody>
      </p:sp>
    </p:spTree>
    <p:extLst>
      <p:ext uri="{BB962C8B-B14F-4D97-AF65-F5344CB8AC3E}">
        <p14:creationId xmlns:p14="http://schemas.microsoft.com/office/powerpoint/2010/main" val="2787148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FA4CA77-41AD-4960-903D-7D60658759E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44" b="4649"/>
          <a:stretch/>
        </p:blipFill>
        <p:spPr>
          <a:xfrm rot="2332307">
            <a:off x="9748897" y="490444"/>
            <a:ext cx="2104904" cy="125715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CDCFE61-EA78-4247-ABE5-7EA8D753C2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3512" y="109901"/>
            <a:ext cx="1989288" cy="2159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78CDFFC-23DD-4216-8A71-CAFA3497206E}"/>
              </a:ext>
            </a:extLst>
          </p:cNvPr>
          <p:cNvSpPr txBox="1"/>
          <p:nvPr/>
        </p:nvSpPr>
        <p:spPr>
          <a:xfrm>
            <a:off x="1390649" y="1754636"/>
            <a:ext cx="94107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none" spc="0" normalizeH="0" baseline="0" noProof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Lucida Sans Typewriter" panose="020B0509030504030204" pitchFamily="49" charset="0"/>
                <a:ea typeface="+mn-ea"/>
                <a:cs typeface="+mn-cs"/>
              </a:rPr>
              <a:t>3PR’s Mission: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Lucida Sans Typewriter" panose="020B0509030504030204" pitchFamily="49" charset="0"/>
                <a:ea typeface="+mn-ea"/>
                <a:cs typeface="+mn-cs"/>
              </a:rPr>
              <a:t>Eliminate dangerous parking outside of schools…</a:t>
            </a:r>
          </a:p>
        </p:txBody>
      </p:sp>
      <p:pic>
        <p:nvPicPr>
          <p:cNvPr id="9" name="Picture 8" descr="A screen shot of a computer&#10;&#10;Description generated with high confidence">
            <a:extLst>
              <a:ext uri="{FF2B5EF4-FFF2-40B4-BE49-F238E27FC236}">
                <a16:creationId xmlns:a16="http://schemas.microsoft.com/office/drawing/2014/main" id="{C20A907C-388A-45DA-AE72-A995EB643F2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9288" y="1119023"/>
            <a:ext cx="8119912" cy="573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9151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CDCFE61-EA78-4247-ABE5-7EA8D753C2A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03200"/>
            <a:ext cx="1989288" cy="2159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78CDFFC-23DD-4216-8A71-CAFA3497206E}"/>
              </a:ext>
            </a:extLst>
          </p:cNvPr>
          <p:cNvSpPr txBox="1"/>
          <p:nvPr/>
        </p:nvSpPr>
        <p:spPr>
          <a:xfrm>
            <a:off x="1811142" y="850900"/>
            <a:ext cx="9850588" cy="323165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3600" b="1" dirty="0">
                <a:solidFill>
                  <a:srgbClr val="00B050"/>
                </a:solidFill>
              </a:rPr>
              <a:t>In January 2020 a little green robot called 3PR began his mission to help The Downs Primary School to eliminate dangerous parking</a:t>
            </a:r>
          </a:p>
          <a:p>
            <a:pPr algn="ctr"/>
            <a:endParaRPr lang="en-GB" sz="3200" b="1" dirty="0">
              <a:solidFill>
                <a:srgbClr val="00B050"/>
              </a:solidFill>
            </a:endParaRPr>
          </a:p>
          <a:p>
            <a:pPr algn="ctr"/>
            <a:r>
              <a:rPr lang="en-GB" sz="3200" b="1" dirty="0">
                <a:solidFill>
                  <a:srgbClr val="00B050"/>
                </a:solidFill>
              </a:rPr>
              <a:t>In order for 3PR to complete his mission we need the help of the pupils at The Downs Primary School.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959FB0-F991-4D22-9F1C-20FBE5ED8E9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8748" y="4216400"/>
            <a:ext cx="3900056" cy="2579101"/>
          </a:xfrm>
          <a:prstGeom prst="flowChartProcess">
            <a:avLst/>
          </a:prstGeom>
        </p:spPr>
      </p:pic>
    </p:spTree>
    <p:extLst>
      <p:ext uri="{BB962C8B-B14F-4D97-AF65-F5344CB8AC3E}">
        <p14:creationId xmlns:p14="http://schemas.microsoft.com/office/powerpoint/2010/main" val="33827206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CDCFE61-EA78-4247-ABE5-7EA8D753C2A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93" b="20714"/>
          <a:stretch/>
        </p:blipFill>
        <p:spPr>
          <a:xfrm>
            <a:off x="101600" y="0"/>
            <a:ext cx="1989288" cy="2159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C0660B4-00AB-4E0E-AF53-73B0F13FC6EF}"/>
              </a:ext>
            </a:extLst>
          </p:cNvPr>
          <p:cNvSpPr txBox="1"/>
          <p:nvPr/>
        </p:nvSpPr>
        <p:spPr>
          <a:xfrm>
            <a:off x="1976588" y="0"/>
            <a:ext cx="965661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b="1">
                <a:solidFill>
                  <a:srgbClr val="00B050"/>
                </a:solidFill>
              </a:rPr>
              <a:t>3PR’s Mission - </a:t>
            </a:r>
          </a:p>
          <a:p>
            <a:pPr algn="ctr"/>
            <a:r>
              <a:rPr lang="en-GB" sz="4800" b="1">
                <a:solidFill>
                  <a:srgbClr val="00B050"/>
                </a:solidFill>
              </a:rPr>
              <a:t>Remove inconsiderate parking outside of your school</a:t>
            </a:r>
            <a:endParaRPr lang="en-GB" sz="6600" b="1">
              <a:solidFill>
                <a:srgbClr val="00B05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6DC00C-072B-4719-BDA9-570EC37840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" y="3048000"/>
            <a:ext cx="6193367" cy="381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38057DE-C205-41D9-9170-B27240E180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4967" y="3048000"/>
            <a:ext cx="5715000" cy="381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6BE3418-D6BE-46D8-AF05-7B3246FDDC41}"/>
              </a:ext>
            </a:extLst>
          </p:cNvPr>
          <p:cNvSpPr txBox="1"/>
          <p:nvPr/>
        </p:nvSpPr>
        <p:spPr>
          <a:xfrm>
            <a:off x="3198283" y="3048000"/>
            <a:ext cx="31834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>
                <a:solidFill>
                  <a:srgbClr val="FF0000"/>
                </a:solidFill>
              </a:rPr>
              <a:t>Parking on the pavement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2A61FCA-5EC7-4EB1-8C10-AD45556FCB90}"/>
              </a:ext>
            </a:extLst>
          </p:cNvPr>
          <p:cNvSpPr txBox="1"/>
          <p:nvPr/>
        </p:nvSpPr>
        <p:spPr>
          <a:xfrm>
            <a:off x="9008533" y="4178300"/>
            <a:ext cx="31834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>
                <a:solidFill>
                  <a:srgbClr val="FF0000"/>
                </a:solidFill>
              </a:rPr>
              <a:t>Parking on restrictions</a:t>
            </a:r>
          </a:p>
        </p:txBody>
      </p:sp>
    </p:spTree>
    <p:extLst>
      <p:ext uri="{BB962C8B-B14F-4D97-AF65-F5344CB8AC3E}">
        <p14:creationId xmlns:p14="http://schemas.microsoft.com/office/powerpoint/2010/main" val="15946362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CDCFE61-EA78-4247-ABE5-7EA8D753C2A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600" y="0"/>
            <a:ext cx="1989288" cy="2159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C0660B4-00AB-4E0E-AF53-73B0F13FC6EF}"/>
              </a:ext>
            </a:extLst>
          </p:cNvPr>
          <p:cNvSpPr txBox="1"/>
          <p:nvPr/>
        </p:nvSpPr>
        <p:spPr>
          <a:xfrm>
            <a:off x="1989287" y="228600"/>
            <a:ext cx="100333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b="1">
                <a:solidFill>
                  <a:srgbClr val="00B050"/>
                </a:solidFill>
              </a:rPr>
              <a:t>3PR’s Mission continued- </a:t>
            </a:r>
          </a:p>
        </p:txBody>
      </p:sp>
      <p:sp>
        <p:nvSpPr>
          <p:cNvPr id="8" name="AutoShape 4" descr="data:image/jpeg;base64,/9j/4AAQSkZJRgABAQEASABIAAD/2wBDAAMCAgMCAgMDAwMEAwMEBQgFBQQEBQoHBwYIDAoMDAsKCwsNDhIQDQ4RDgsLEBYQERMUFRUVDA8XGBYUGBIUFRT/2wBDAQMEBAUEBQkFBQkUDQsNFBQUFBQUFBQUFBQUFBQUFBQUFBQUFBQUFBQUFBQUFBQUFBQUFBQUFBQUFBQUFBQUFBT/wAARCAMABAA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8VgwyDkU5fauYstUKqFHQdea1YdSTO0nrXQcxfZiDSrITnrVdbuNuAakiYsx7rQBMV3fWmbTnNSFsU7eNppXENUeop+3NV5ZpI24UEVLFOG6jBoAlAPelp2R9KUEUxDQKNpqTFGPSgBtLg07bRigBjR7h70xYAM8VY20YoAhWMr0FSBTUnl0YFADNtJs61LtoC47UAM2/SmsvtzU+2k20ARLGOaeFxTgtLt9qAGlTWPqDMcjPNbRqjeW5k9hSY1uYO1dw3Zpk0bLkr2q9cQ7OSOKikUNwBn3qTUdp91LwpYso9TXQWxPlg9QaxLG1LN04retUwu3t2qkRImAOAaULT1X86XFUQM20u2n7fal20XFYjxTttO2il20hCUbfengUuPagBm30pQtP2il20AMxRin7aXAp3AbxS7RS4p22i4DNtLjrT9tG32ouA0KKdtpwFPxTAi20Balx60u3vigCLaaXbUm2l20ARbaXbUmPxpdtAEe2l2VIFpcUARbKTbU20UbfQUARbKTbU+KTbQBFtprLxU+M0hX2oApsuT05pphHWrnlgUjR5U5pFFaOPbyal2+gqRY6dtpCItpo21Lt9qNvtVXEQ7fxpuzmrGPam7fmpARBcdaXbUm0UbfSkBHt96AtSYxzim87qAG4o2+1SbeaXFNARbaNlS7ecflUUsqQvGr8GQ4HH0/xFFwIY5hJeS24Vt8aI5Y9MMWAH/jv61n2seozRZiubUI0r/et2LBdx/2xk/hWVJr0/n63NaWciPGoVXZW+ZkHznnjC7ux5xTrnxBBYWN4btpVS2kYfY7NC00xZmKgNwOQDwOmCScClcvlMjUNJt5tcW61C/m1LdLG0cc7InlQwsWLKFUfel+XnPAA9ak8R+P/M8RReE9IsJJvE9za/bIZLu3P2a1jzt86Q+x6KOScDjORw3xI1jxLc+DtWufDWm2FrdaN5My3upSh42kXDJFHBHkk/dCjfwTgZJOet8H2UmneErnVPOvdc129LNNdTM0UkoUnAOF+RQCSqY2jJ6ZJqbmnLob8el2Pg3S4khuVjlilNzdXNxGGe7faS5kYkBWcA4JOBjA4GK+cvGn7VHh/wAJWupazrfiFrjRprxo1h00o00bLCMxogyxywePcx29MYya674+fHHwb8M/DUWq6n9rvNaulWPT9KjnLyanJgkQ7FYjyzuwTjjPPPB4T9nD9nex0bzvif8AFlbWTxVMDqJsblUjstBt8Eqqxk4VgOCx5GwgdyQqK0uzyf4L+A5fjF+0H4T8e+IJZbfxt/bk9xd6CzIw0uxghL28QDAlz88LM/H+tUctnH2hrfxGk1C8jsPDFsNWu5pzFLLKzRtpxxli8Yw7Y4+UbQeRuHFeQfBXTI9S+JHxc8RX2n3lvc3l7HPaW7Eea9p5EciSRpwQrNgsucnCAkYIPtHiHxN52kvpNtNDot6r7FDxqscIVFfcyMDmMgkYAyex70geup4v4w+Aq2mkXIl+JN1Z2mpWU1vf3CQb3keRAGwrymLaF+XHllvmABJbFfCv7JcetfDf9qGXwdBqMNjPcSzaW+pXtkWkhVDu82JH2lHeNWxkc5wQeK/SbWNdtNN8L6vr1lZQCGFlg07TYSn+lXzyKkAR8ACXzOOQdgboCCT+WHxvt9W+F/7SkGtatf3kc41GG5vtW06ZjN5+2NrtoXK4VxvOAAQMryaaA+nLX4S6r42+IUvxA8I3q6fpum3aaPHqFxbM1tezPKRcyNGXAhGGVTt+8Q4JAbFfYvhr4k6hodrpGka/4cksLu6jCWN1Cd1hKNhYKG2KVIA+4Rk84JxU/gVdNuvhNbaTb2UJ05Io3ggl4W5tGO6KVs9SyqSTzyCa5Px9BpMmm2fhi48YDR7fUfKjs1muYnutPmG1wxDgsCBGX3EgDkHIOaWobnB+PPBMfj79j34keHLWJbjWmuNW1FYJExIssN5I7HaRnJ2EZx1cd6+H/wDgnP4qOi/Hq38Pv9uX/hIB5Iksbs28gaINJtzkZ3AbcE+mK+6/2WfF+u+I/BF1o+rvaX0+leIdSt7y43GGWRsuZcAHp+8D8nlW9s1+eP7TWly/BH9pK41rwxdxpukj1a0uI0URLLu/eBQp2kCVHBHtyOooHY/Qfxh4o8J+EfE3jD4n+IDf6bY6Wkfh/TjqU7zpdzQySPKJVDklWciMKAcbC/cY8Q1DRdX+Il/bftCT+HxpXhDw3cxXuj6JaJ5c9xEsqNdTuB9xTGjhQOyg47mP4R+K7P4sfF3RPD/i2eDUPCXhHQrbWbbTRZO1vc6hcCNzPdDLb2ZWk+Y4UEnjHX7N+K2pQ6b4N8TwwWgn0q40XUEuLVmVIy5t35Rj8oJXd8h6gZ4I+Z3sBt6P4ottW867uUlawtLlYobi6hMcUZKK/wC9MgB3YkUB8YxjuabqmraPoNtOksVhfWbNtiH2hT5UhBIjZiPlQ5yrdskdMVy/gXXrCfwn4bvbaHzPtVglnqJ86Qxj92m0TFgACNxYjk4PpWbp+vWF34s8QeDVuJLnR7VoDHbRpJJCschcNGfLyzFpI5AeoKKoyC5NIVjV8Sx+IfDeoWvibR4pvEHh23Tyr7T3mWJJFALLLbzH5mKln+/wwc4I4rC8MfHPwvqPjTU1GuLa264KQyymJbdGBaRHH8TrKG+UHgN6c10HiWy0rRbZJ5dDubqO9uIYLW0ijjN5eTKGPlwKR+7j6bjkBQh6Akjgn8H2/wANfGVr4l8VeEojqFwJIhqtlIbmHTrUt+7iBMeVWJVUNtBGNzdGwADs4/idYTXVvNo0Jv7iS6mA1aNDKvkBFBkMn3WUEhtoYADZkd66rR2s4bG3tpsjS5BJb28MDLh1VyOZAx3fKWyRgAKMmvHfE3i159S1fXvBMF8bKyFvDb6na20r6btfPnSbQw2xhViPyqdxiwDyK3PAVstvo+ojZdTaxczMYdQ0PfHG29t6qiTH5VYjqSCTxnOKAsesQ+G4NUtyjS3EMssQilS2YoscQLfLtxjJ5BJGTj0AqvIt7qOpXdnptzcvaW8yx3LKVby2wCYgWDbyVIJGOM4zzxmaO1/Dp95qGuWz2NpbWoEsDXxkMjKG+bzAxznkbQPvZGTjJ67S9N2aegljSAGPakcOFEanBYjjqzfN+AHagRyUniCDXNUi8NRwW99qcDNcSRSAxbYQMlpBg7csVGOc4+6BU02nw+C4TcX1q2tLLIXOwbULnoiQkld5IHzHrnrWjpeg2Wg6xfT6fAbeaZgjmIeY8pxuYkE/KgygHIwQemar6jqlpeTXiXV7GRaRSGZtqeQuQPLG0k5OBvznnGPYAHjknwV0f4s69cS+JtXuNP1LQdTlntLHQZ3imhSQKFzKDuHXYMYBKsR1wLuufsk6Vqa6fax/ED4gQu0gt3C+IHkQIW/eJ8yn5iARwe3tXR6FJY+BfEms+IDAbbwvfeVB5+xhdRPCGhXfnl4yIzhuNu49jmu31jVLq1iur3T5Y50jcW8GMGKAuFjyWBwMOck54A6Gq5mloM/Nn9rn4X+Pvhf8HLnT18UL4h+FzeIlSwtr6TztQtZER40DyBduMIwwD0C8CvCP2SbU6l8YoNLS0jub3ULOaC1kkn8r7PMF3CQHoThSNh4bJBBBIr9If21tPto/2a7zwvZ6bdaxquq6gum6Ra71PmXSuX3DB+8I4pMZ9SO9flF8KfEw8EfErw1rkvnQwafqEFxKYW+cIrgsB74zTvfVkvc+/fg6vh/T7OHSfEsOo3fi5dan/te0S1ItruPIcNHKFO0rGRwWztGOgzXzH8TvB8nhHxNH4m8MyrJbS3RvNHljkH2drJZWiaJw3Z3TK+oJ7tgfZ3xQ0nU/HE3iWPwRp8yLFbM1zdQ/uLa0kgjWaxIZihDqfOVtmThsE8ivhj/hoYQ+G/sOo6Raa80dqILa5uiVjRnYSsSgzv2vuxkgHjI4oKvY+h/C/wAVtE+LXiTRvEGji1vvFaaVcC98O3EMotkYSwqkQBMm848w5IOcjIIGK9HtfiB8OvhX4bkTW7rS49QtZ5hrOnXBRFukYlkVUQE7QGU5CtngAYyB+asniy9j1h76xlOmTYZPO09DBvDEk5I574+mPSt/wn8MfFPxO1ixgsbOeaXUX2JLeSBVlZywJy3XlG6/3T15oHqepfB34yP8Qvi0ul60un6Bo+uJHazXMLPbpDHFAI4ycZ5fywCzKeXzgEDHingeSz0vx7o82qyzw6dZ38cl00BIkWNX+bHfIxn1FewfCr9k218YeNde0XxB44i8NzaOFSWJLBi0ykNv2b3XIXHJ6HIrx/x94Rg8I+M9V0a31BdQtrK5eGO6ClPNUHgkHHPY+4qrok+h/iR+1RZw3Wo+F/ACv4gtZ5/PttRuLdonimcFnMcIHzNuIPJ5I6cmvn/xPr/jjXLu91jVtQ1aeSR/NuZ7h3jG5go3FT0yNn4H0r1L4Uyalofg/wDtHwxqOk6ZeiOeZb6+McUrONolRWIOcAjAJXh8mpo9dgW4sfEMdrMkN3I7Q6bIzXAuraNAiB8pu5ZSmfSXAPByr9irXOR8M6h8Nmhklvp9SuLmG2LKt029J7kp18sKyhNxI65wAeDnPbr4B8CtptjfXostKhh0SO+vIbid/MMyy+W+wqAGDhlK7S2Nue5A4rxz4U8PaOLjVUsJrCaacLbaUxUxyoSxYhlPy7VKc/NliM8MK8zuGlvpjZWsE00JkK29oC0hAJyFVQPm6/1p8z7k7HUFbv4p+M4dC8HWv9nWcwEZeWVxGcZ3TyZyFz12jOAMc4r2ux+C/hT4c6PDBfarY3GtTIm271GMq1rIQzoVi5JX5V6qCxfGVFfNU1o8c/l38n2XYP3jBGynHIK/p1r1/wAI/AG08TeAbXxMuqrOLq4FmI5VKMkhO0B5GPlgnMeBn+I56cu7e7F8j6H0vXvDmpfDT+2/EHiHT4pJ9W0+WaGO+iFwI2ZUcRouNi4Mu76Lnua9lk1jRPE2j3Fz4fm/tK/hljVri2eHy4oyZF5ZcK2EADFsgA+uBXwx4c/Z+03X76eyj1aZ9SaGSayjlZYoJhsURqCQSXLlkZeMEAZycU/4P/A/xb4y1S8tvC/in+wvD8pW3vNYupHhty20Eo6oSW27hk9BkZNLlv1Fqe7/ALSviPSGXw1Bp9hqGp3wSSSa5s5N8s8IXDKZTgqo3EsfuZz3znh/hvofiTwHo9hF4gvYrbwp4jC31tb2F+IJUDsEGZX6cYBwc8jscHsNA/4J/a9rEupz6j8T4obqayYvGCxlu4iu/Zy4+Q9+OKpfDX9jHRfFF7pcnjHxPfz2Etms9tDFIFSNWyIwGLEkMUOFUDhc9MGr05bcyJsjG+JXxN+D8nwfTSdN2Qail25mSzbzp7kbyxxKyhjn5QST6n2rxr4W+KvHdj4f8SL4SIg03yi91LLMg+zxnPY9Sfp2rrfit8IvC3w9+KHhfwhJp3kWN1fIJ7+7fy3uYixUc7j5aeuORnnGKq6t4H1DQNe1N9Nezn0q3upHfSLd2iM0Mb4Uy5HCBtv3j0zzzS0Wl7itbQf4S+HFxquiyeOfiSfFh0sxkQtpsK4nI+6u/OVU/MenOfbNeX3UWq6GbafUGntIZZHkjH2kTCNAMhCoJIb3Jr611L4nPqXgDT9I8Z+J9J0PTbdjFNaQkyzeZjPK4ySPcbV9CcV8weLPH3h7VPFmnQaZptxqXhnT5WCQ3bfvbo54+7jAx0HPJzzmqTvHYR+y9pPhgWNbMd1Hx2FcnFc+pwa04ZC0YPWpaITOhhuEbG1s1p2l0A3zHg1zFuxUgiraiUMGjY/jWbRaOmkukXBPI9qnjCtypyKx7QGaMBuH/nWtax+XGAaksnKq3BoWFewoXDfWmzM0YyKQEqr75FP21QN00eGNW4Z1kxkUybEp/ClXFG3d7Uq/0oELS00t7UK+Tx+VADsbaXik+8vvVWaZ4/rQMufXpRuXdjPNVba8WZOeDnFOWM+aWH1oCxbWlqn9oXzSd+FxSC/bdkKGT680BYu4NJikWXcoYUyaRgOKdwsUNW1M2eFXrTLfXEa3+fiTtVe6sWuJC7nvxWe1qy3JGOfSlcqxpvrThxtPH0q6NSjeMZwSRzWLc2jxqu0c062tv3eDu3Uh2NL91K20kZPanfYRs5xmqEcLQTbicrWxFJth+cY9KAG2kBjYj2q/GvQ5qCSHgEHBNTxEMufSmIl7U8ZpqnK0hb5sU7kki/Wl70xiVYDGKWNju55FIQ/bS7R708LRtNADdp9KXvT8ZoC07gNHNOpdtAWi4CY9qMU/bRtouA3bS7aftxS7aLgMwaUKak2ngYpdtFwGD6Uu3v0p4X2xS7aLgM2+hpQtPUdqdtouAzbRtp+2nUXFYi8v86dt9qk24+tGO1FwsR7TRUm2lA7UXCxHg0bc1IVoC0XCwzb60m32FSMvajaRRcLEeDRt9qkXpRtouFiIrxSYPFTbKTbRcdiPbRipNppNtFxWI9vANLt9qkCGjbRcRFtpNtSMQOOtKqhutFyrEOB6Uu2pfJ/AUKgouHKyLaaTbVnye3SpFtVYZ70uZD5SltPpmhmCKzE4VetPvLGXzIp4AGkjyNjEgOp6j68ClivbGbzFe4W3kjTdJHMwR0X1PPT36VPOi/ZszdSntvscFxLNGlozpmZmAXDcA59ywrjvED3E+mSM98rJbw+XCSAuLgLggtvXkEBuffpirfjDR9K1jwrqdjLrl1oUXlFftEk26KJjlQxzxjkN17+1eESahFNo3iXQ7vxtaWerWMovWjv72KONjNGBh1KKWBKkjB5Djqc0nNGip2PUrfVvD2u6HNbPdzXguoDI9k021LZXBLFipHO1huLH8s1xPha9udLuo45WvruRw1pp8MNmY4fkLLcN5exmzuIHzdFc8qWNcXo/iDULb4o2WhxXMNz4YkKzxtpVvLpmmTXiruEEc2W3sFO47TgiNSehrb0/4ljxFpemeH7uJvBdxLbNaRobnd5yfclupJ/l4XbIFQ4O9OchhRdFco/w78Xv7U8Yaho+qppempogFzbWt0Lj/SnLv58wZlRVEBCx9wGLck4xzN98W9e1jxp4h+G3ha4srHxFGUvbnX7kiS3sbbyVJFukhw05XaqqTj5WbIBAHd6P+zv4R8caNa3t5FNouj6SJI01GzlkgvbnzAfO8yUNkQ/NhgR8xUs3FeafDvwfFY+Db/w9pt/JcSeI9bnvLHWJczzX28usE0lxvypiji3dMEYxnOaQGl8Kvgvos/xem/tJGu57Hag1G5lF1qJ1MxEzP9qYbgiIMBQMBpiM/IDXst1pk2tfEC78LRhtb0G3lhv79GJb7OCWK2zMxO8uxRz6JuB4YCuCvLOx+CPhdr6y1D+2tGsFubpLLUL5XljWFMvtkABDSPjgkklhgAipvt03wm+H/wDa/jNrDwdb3YmuZ9QMbO0d1cHzApYAlypXaF2gkDAIxyxWvsT/ABO8aJ4E+NNlqNzEdNi17SpdHYPEeZIZC6Ebck7xc4G0EnaQMkV0ml/FrwPN4fuvEGuXF54dMczzT393pc8EcBTAO6V4yi4OBgnjpXyb8Yv2gNU8ReEf7S8K6CvhjT7G482x8beL55IWumAyFtoSCS0iEDc5IK4GAK8xsfFHwo8d/D+wf4ofEnxd4s8Rm0XzLG1glm06wI/gWNCodgAo4OOc5z0Y+U6v9qT44ed4k0/TtPW9N5c6jaa3pt3MSUulLqkIEEmIYvMBlfe2SSq8AGvMP2nvCviX/hVMV74ysZrPxDb64ZFWPyXt/s8ttCMRuFDkfLDheg5rwrx3bae1wbvR73UdR0n5Tcx3Fs8QtAHkEUQZ2YkbCCCSOSR15r2D9or4oeDLn4ZeF/Dfg2+fVtSvrGwm1m9kR8xtbpIixAvzk7gSvIGAMmmFuh9qfs9/FqbXPgz4B1LxVKmjaPcaSmi/2hBYrNkwuY4w8rMyxE7XPzoB2BNdp480Hw/8b7240SDxrDqkiLv1KSWOCeGws1cjYPLSNg8siYGHBIRyMFRXjP7K/wAF0k/Zx8JHxL4p1Wy07X5ftA0uwf7JB9maRpJPPkU75tyRMBkqig9+TXPS+Bdd0/4ya9F4Q8ReJPhr8M9Q08TafBoLyTS7I/lBw2TDCWcuSoIAcEZzmgLE9x4Z0rxBe63pupS2PhaPwjfHS01GwtVggfznDxBw4fYspi4kPCM7dQa8g/4KC6HIul/D7xPHqSajpV9HfW1ms0ytdwxhkJhl4BYrI0mGyRhgMcEn1TTf2OvDPxm+MXjSRde8ReIvA+n2lvpbao2qmWS91rau8o7Eh0j3FiBgAtgd684/bf8A2cPAvwj8B6bceG9IOla19uSKQyXEzySwuvJCsSvll1LKwORyp6ZoCxzX7Fmrah4H8IeJvFul+E9a17UJL+G0XULOJXgigjTfcQsWYYJjfOfYe9fUfxG8VfEC88AS6R4Q8Ctpun+I9Payhku5rc+TuiYAlgZCQIw7kMwPAK7cEV5p/wAEs/HGmTeEPH3gvV9OlvbVb631SKaHG5HkQxYAyDn92vTucdxn6Tl0E+K/iRomkaZqFxp+k2enXmrTafbxjBYGOOFimRtwtxL8qnqvO4fKE2JHl3wn+D/xzX+zZLiw8Najpf2OLzkm1CaGS5YKBFclgpOXUAbSAP3fIrUvPDPxU+EOla94xu/Duk6poWnWsYvbXU9Wa8uYgjyPLMT5OTH+9Z9nJC4KntX0f4k8ZL4FbTbtLC8ddSuUjlhlnXEQbcwlUDnHyH5Nq5JHK850vFV14f8AE2itpt5cW13Ya1byW15DcyGMPbzAoQM45+Yquffn0LgeB/A34xeDvFXiYXVlrbeMPGLx792iQXOyGORctDHEV2woCi4+ZchO5zXsPxD8Sapb6XFPL4e16x0K3kS5vr+KWIzxxqc4Cq7MFxyxAJCqRgg8eIfCj4d+G/HV5qPga4gttM+Inw3SPTD4gjg8tr7TmVhayZRkbdt2gsGyrKMEhsV0HhnT/in8PtUs/CXjXV9N8aeH9evX0yy1u8UyXVrJ5LMQVYqGBKsq7jwSM7uhZLOsuvFVv4d0m1vNBS8sYZr9Vv7S8tZ7aziQco4dosRMuEPQA5OQOCNW98RQ6Pbrqev/AGcWWokxAR36FG+86MNrE8EnJXPBzjJIOr4P8Bz6Opk0u/f7WqKl1LNbo1wk4xleGVcMQSfkyc9TmtnSdQtLi8fU7HS47LW9nlzMkBxcxjJCyOinYc5Kk5xk9cmpGc9aeK9Cv7+y0sXUepw2iLcYhhkk84scopZUwcMBhs4Yxnjiu5hv7+WFbe1sg9wEDeZfN5a7DkKxUZYk46YHQ9K4XxH4yto/GdhptnZXRu9Rh/fWUkMhhm2OGQh0VlBUs7EDJwOg60TaxqnhaxfxBd2N59p842szLOuydcjYRG7Z3bmYAcYB56cgmrmhZ2uv2EcllLqsH2u6upGaSKy8n5Cfu7izlsBhsHBPtgmohpWmWt9bW1qt1aWeyRWupQ2HlJAMgU9XUHB46sOy4MzahLZ6E0rpC17MgDTandS24kmHKJlo+xOAM+4wSa871Lx5B4fuNKt2ktklhlWaz1Z222z7FIk2/ux94vyS2AcHkYFAzs9S1i60vTLmxsLddWubl0jS0llCeeAyiVwxzsHJyScc5GD1868afEd9JtNOsPDerwJfSX0dtJot8pWBiu6QOjjPzsyqcoCo3cgda5jWPi9ZeDfGGpjS4POkLRmeW9tjPJN5jElUZFBJEjtuUDC5ByQyivC/ix4rvfiN4Nht/Fb634c0mGVrT+0NOtJQARCuC+Npcq/bbHgE/exzQHTyfGyy8TfGpdX8Ra1N/wAIdoNybTS5rhkSC51N7iIXE0Um7aNqjC85K+afWvzx8VRNY+LdbhiaNfJv5kHlOHU7ZGwQwJBGe44r03wL470P4Z3Gr6Nrelt4otSZF02a6iRlVWDR7jE4Ox8NuyCen0xwfxI1/T/FXxA8Qa9pen/2Zpd9cvcW9j5SwrErHhQoyFHsKYmdb4i/aO8ca94Ri8K2+oTWdi1stpeW+nArLqPGMyPyzEjAI6HqQeSb3w5+D4Mun3Gs/wBmahdNJNbnRJroyNC0B+bzIkO4g/OfvBT3IxXn/wAOfGCeDfFltrKO1ssYaF7lAHkhDrhmVSR/DkZBB68jNdnqXxAtNQ1m7m0+Ca00uzv/ADoWsroQ3MyzMdwMjHPzIZAAPbJwOWHqdW17Zap4L1/S9HtoNOtttzezMljFIltGrFTbxNtyz7zAchiFU85OK9M8FfCXRbPSPDXiLSNR+3Rvse90i/kcWpbytsu91ICMZVdCfm+8mM5rzvR/iNL4V1i6/wCEk0O30fS5YY5La4Cb5EjZoGZEeIBXd4kC4JT3bg5838ReJIpNdvLfwRql7BpEzqk+oTy7WKuUbAThlIYEbx1XHAxyWC6O38VfHTUdP8dadN4de/uNet/tUWoR6pIssNu8rbDAuBlsKkYJ7kY29q8x8fQa6fEV3qPiSRJNYup5FvIgArIwCEjYAMYDjivaLr4ITaX4TuNEl0eWz1WS7RNCNpcBJLlidk0hjILORsIJZo/vIdozmuN8beD9Q/4Q+/s72zgGv2D/AG64trG2KiC3VQrOsgJWQEEFuAVK89OUMPAN5d+NfBP9jWk08N7odtdXNiLe0EouEcoximbpsDDlNuCSBnk409L8WWfgC+0q+vbGDWLDS7pbTUNPDLC8rKm9DldwUsVzuGc7RknFeTeHPFGreD7yC/0W9n0y8EbF5ISP3gJwQw7jjoazdX8ST+KPEE9/rDm5urhvMk2Yj3tnGAcEAc9McUwvY6LWY/Evxj8Ta9r8NlHOLSPzrqOziCQWUZJwuPTGSe5wxrt/g3fnw342Fz4fs4tRMcccom1OZbaJgiK1yvmN2BK/KoztPvWxYyfEe8h0Pwzo8tt8PdN8QaesghtLgQ/bLbJzNcurE4B3HD7T8+P4jXler+HdR8L3V/pR1GC9s9Llmid4W2ROSVV9pYjOeAcZzt9qAOl+Imj6rea3fa1rUCK09x51y7DHnsxDOkRAI285zksQQelXNJ8GvqX2S58D6vdWupXl7J9p8N3UmJIl8yMQEHI3blkPJIwEY55rJ1f4kaRqfg1rR7u/t5967dMQ7oI2RQoYlmYsSrEA8Y29GzkZWg/ErUNP1rRL3RI2XWLERmCRHO+Yg5jzt+bcCcAg5wSO9O4jc8efFrxReXlvaXMU2mR2Mf2WVo2aPzkyMx8H5QVRPlU/KVLDk16B4L/arPgdjp3hXwc11aQTRmwaV83Mdshd5InKqd2NxxIeQFGelR/DP9mvWvixpOoeLfFN5M6xxm6i0mzjPnyM8wQeauMoJWDBdoZiRkjA57S+8FweAfh54X+Lng8W2iaxagW0unSrGyb+UYSBwFBO2XIOeCnc5NrlfQZreNPG3x2+L2meKdWTwlp3gzw5HbM1xeToIJY4TF8yeaxDSFlwcYPOOBwK8k8E/DnxF4xv7O28U+N9S0XRbbSlmsJreN5Gmh5ZY0XIAHysNxz0A5rqdP8Ajn4r8aeG4dBMvnm8VYb+41B5I4WhbbtWGGPJAjVJcv12nPYV6z8J9c0u61Lwjb61aXGt6hcF9FgMDhtIktZCfKSHDKxZCEJWRwxB/Om+VWsRynh/7R37Meo/CWLw5qNx4pn17VdWO7T7Rwz3SpGAwZipYc7htxxkn0rx3Tl8ZfFDxBq8F7qlxjeDqLsdqg8Kqv25YABfXOBX1B8atHvvDXiZPEMFnpkvh/wy8NgsMrlDLcSK7q21MbCFVGYZ9ASBwPlq1jurrXxv1G1tZZJJh5MZCxIUG7PyAhjzhcZyRx0GRttXFZI+vv2bvgT8N59PvrPxPYW2q+JYLtgzXxeRZo1J3SRrnbsB+UnnJByccHF8cat4Dh+OOl6jfaVZ2fgLS7WddNRVEMU0sRHmSJGuC4BwoPds+mKx9Y8UR+F9Yg0MeIbPTUTQ4oLm9jhaWRFQZZOcF3zxg4RcHgnNZs2pJDrmk6Mvh25n8RHSbaPTJbtUnezViXkmeNV+U4wctyeScdojJ6pvcWl7n6QvaGGYjr+NWYMcZYg1Va8XdzTfOLPlelaHMrI1XmMakBuaI9Qki6HPrWekzMcn6USyFhgUi7nRWviIqyE844rdg1jzkz936V53udfpVu01KSHHJIqHEpSPRP7WhXar/Kem4VZa6hhUbpQwP41wNtqStIA3SrNxdIuQGwCOOanlK5kdtuSRchlb6UizCElsZWuPt75v+Wb4Pfmt2yvvNjUM4U4wd1TYq6NI6sN2AOKljuDLyDWZcWhU70Iz19jT7NmkjbJKsKQGosxJKkVMqjqTxVBTu2g/eNLPM8O1egpXA0ldW4zVS+yynZy1V4ZNzfeq2qMGy3Q0XAy7eRhNtfOK1o5NuFJ+90qq1mxYk06ND5seT900wI5InXzC65A5zUkFuu3cTuB5BzVy7CyQ7Dzu4qta7dhTIBFK4EsbCFhgYHerKLu5P3e1L5KulSBflx1oAY0Kt1ANU7ywVk3gD8KvRRsGJY59KfLGNtA7mHM2YUC9v1qe3jzhsdqmmsQ7hlyo6Yq1HZ7VAXjikO5WFr5jdMipvsp8vGBuq9HDtAqXyxTuIrxx5iUOMNipPLAXih0bzBjpUyp2ouIrxq28+lTqnepNtLj25ouSRlQ31p2zFO2+1P7UXAYq07binbT1pwXFFwGbaXbTtvrRtouOwm0Uu2nKtKAKVxCKtG2nqppe+MUXAj29qXYTUvlFu1O8lh2p3AiCmnVJ5Z/u07yz6UXHYj20balEZ9Kd5ftRcLEXPSjbU6wlu2aeLY+lLmQcrKwXn1pypVkWp7Cl+yn1FHMPlZW2Uu32qz9mb14p/wBn96OYOVlPbRtq6Lel+z+wpcwcrKW0+lG2rvkU37LzzRzorkZU20bKtm19Kj+zP0H50udByMh8s+lO2e1WVt2HU5p6w+uKXMHIyp5eaTyC3WrvlCneWKOYfIZ5i9qBH7VobF9KQxr6UuYfIUDBuXk4qpcS/Z/vHitlox6VXuNPiuB8wpORSijEjulmkyDxWzEqYUhc8c1BHosULZQYq+sYVcVlzM05UiPandM1GqRK2Apqzs4xRsxRdhZDSi7eBiovJGxlJK543A4xUzUxvlU45PpmlqFjPsbt41FpLuku4QAd2FMq9N4/r71xHjCyll1G2t7v7LqF9KNwT7I0kcEYOSHG8bi4UgcAkg46YrZ8Xa5xZ2sAWHVZGbyo5PYc4fIHGV78A5IPSsL+2rKOK9RNflu9cEgjKqI2RXbGzcQhwoz3Ocbu9VZjH6H4futdinRtKtvDscdxIJbi22ySS9OIhtAUAfLuYZ4IA71wvjGHRtCe0ttE8FW11e29yYm1E28TyQSHhZM4Luwyz7f9jGeePVde1GHwnpFpay3T2wMiRC4aHzftDsDkbFO4sWycDn0rw6402+/4SGW401rpLDULlLkW9xaiPbOIiirJyHXgKVXoMnJO3FBSE8QeHW1jTrTw74tWzsNIeQ3JnlvBb3ExQEpKo5CqOMBCeU+bg1hfB3RZPHUd5a6/HdrJ54sL1XAPn2ZgWaOVDjKCcqjnPoB1zXXR+BLHQbw654n1Jpooorhkury5jtYfI29RtAOMKNwIPXI4zXkd98alttetfF/g3Rf+EkttJsho/iO61Bntbe5uP3RtlOFd2MTO6hmULiTGfRlHq+qWukeLE1jwHZLdW2nXqTx3M1nESllaMqCZJM/L5w3LhedolViOK8quviNZfCnw7bTJo7z3OoXzeH7CGS4j+y2VsBmYgMUwoaORssOioCeOeN8WftQeJ/CniFtIfwvoNzqGj6GV1OaHVybed7n53kkUxBi2+OMlCM5cKPvYryTXNN1v4ga5olx8WdK1HTfBEUVymgaFpZzc6lP5m6Rdp2yEDLN5jKqqTk8AgmoKK6no3xB1y9/aS8UeHtC+FejWrWU+qNcPrFxK0VlHJbxnCQo3zMg+WRjsALKoGcGvXdQk0S4mP9pLeftA/Eyynhka0hI/sjTZi68AEeTDhjjPzucfhUXwJ/ZvfxBYxr43ceGvCOnmH+yfCdhclS6fZ0cvdTjDE7ZcGNSFz1zX0NNa2vw80/TtP8I+GHbRVuUm+xWcCQIqAHLLyCfm2tyD0Jz0qHJltxWx4t4g/Z/vtU09PG3xalXXdS06XzdN8J6fEX0u2kyNi7M5lckDLtgBd3GBXR6F8KdC8ExXVlHpP/E11W4WdFtwVWBlclkt1IAjjEixtuCjO4ZrpdeuPFnxA1jTdUhex0nw9DOYrUi4a4DsA4lmYKEBXblF+bAGW9K3brTYvCTWOqX87yppiSyXV/duI4thUEoG52ogTOBxkjkkGnzMjc808banp/hfw7Fp93Zabrdz4l1Rbe3s51Hk3d4pkiMU2c4iUiFsHoA3evzI/a+/Z9T4GeObKLTjNNomqwNPFdyQGGNpwQJ1jjIGxQduF7Zx2r9H/CcWs6h8Tl8b+IpZbTSrNr2ew8NzybVto5lt23yhhkySCYnkDbjaP4q4j/goV8AJvFXwJl8aW9nGmp+HpVuTGpd2Nu5xM2DwAWZW2hRgDJJ6Coy11E1fQ6r9jvT7fxh8IfCms3sc2ttNpdraWNjLKpt9Pjj+R5EU8I7spGeW+QHjms/4/S3Xhe4sfA+iagD4+8U20ljYqrsV021VwHuC+NzIiJIxZsEkRgcCvnT9gv8Aau8L/Bv4R+M7LxXqCwrodyt/p9ooVpbgTAoVhTI3sHXkZ6NkYwc/SfwP8F6t4o8R3Xxo8VQrdeKPEvlmy0m4maKPT7MB2it1YBuMGNnbABcYHTm+bUz5Ta+H/hv/AIUv4HstL8HCe5sdIkL32kyW7o9wRE585Gdh5csh3ksflY7SB1rwb/gon4gi8V/APRLm2nhku59TXULi3Uh5oIfmRVY53Y3Mnbru+lfWPjvwfpf/AAhFjea/cxXOtxxEyWbM0xdBncoiwWlVHO44XJwwAGQK/Pj9uDxhoereCbe+thNHNqOoJYabbR7oIBY28QeV/JOMMZrggNtHyoPeri7iJv8Agk1oc+pfEHx1N9je8042EFpdxtgIyOZSFbJHUov5dPT76n0OSf4taqqafZX8EOkWNrG0q+ZNaCae538ADIIhjADH+EcmvCf+CangH/hCP2fLHxHcak9nceJtRu5CkaoxlRQqQg7h97EMpH+/X02t0k3xD8QRwXEzCbQraP7U3PlzJcXSjC4/hLckcDIzTb1I2I/if5Gi+DrEWGnyTSNrOnxRWifunkY3KcBjjHG7noADW7/wi/l208kqrc392u2+2xo6y5zlVDjoqkhR6dQao+Jtb0y81HwWWu4J4pLqS8RvMUB2S3bbjnGd0icepFb9xqCy26CGVkecEqzAqwUfeIB7jgc9zSuTqfIXjrwrJ8Dfi98OPHlkLi50WS3Tw/qEctpGqMJJtqTSOh6pI0bcrnGcMe30n8VLddG8KWmqfZG1P+wLuO8mt1j3vPDzHcAL3PlySNjuQK8i/bEuLXTfgzY6VcX1np91rGs2GnQeZIwCM06lnTcRgIoLHjp3716vfeK7n7Zf28d3H4gtpUYiK2g3vEoyChdQySFucjAwAeO9PoVa5mP4o0Wz1S21Ow8SRahod5Gri1M5DKwHyhSmZeR/CVbkY4q1a+KmuNJs5NIt11u0OQYLScgRjk5b92W3DnKHDHsM9eSt/CF58LL6w1OzC3Wh3Uj79NkuHhisJpW3ecJMFiHITep4DHdx33PGvjK2+F+iWMsMcekXRkjXbNIn2Vyw2l3yy4I678dsHOcUrjsW5vFHhxpLEXd4uqalcMZGtbSJ3liiCkK6wqC4HP32556jpWN8RdauPD2lnVLc61pKR38FrE1zvmgRHlRZJJAhJCCPeecEYPNVPBPjHw3oumteRTW8kwSKO6NwqxN8oyxJbG9SckNyGJJyOlbeqfELw9qll4blTWYLDT5bhbhmnnECDdFI21pDwpw446nFFwsabQxaUrXj6sImzGxaOLbFcb2BWWObkhWzz82Bxnjk+S/E3wJB4g0rVLJfLvNV1R5Fgt4mlG1fkzM8nm4YZKnBXDbgvvV3wf4h0xviX4h8J6bBa3sQt4NRgmaNYUtZt7LI8ZDKdrBY3CDGCHwCMZ0fC1r4b8IQ67rF5e22pXf2W4N5NbErPMEbLyYLMSFAwBgD759AGFjxrxD4K8T+D1m1SXSNU1Wwv7dbu98vTVMocSOVcLA2VdCeFRgORuA614Z8YP2itAsNNtZPAZlttSigUajdvFF9limlZeJCEUsy4dgBluDggAmvWvj38YtasfBcLaF4YaDVdUuJtGt57t3t4klaNWeVIkJMjRxg79+1QW5XrXy/r3wBufA/hnQr3V2jvLTUr6O9zeXwaznRJGEjSMhACOGz5nJGSFbnNUFjh/C+heFte1DW7nxVq4vrpIjcx2sC777U5nJLZK7vLKjLbD0wc8DB4D4geFx4T1axVEkfSNUtFvtPlmwDJCWZd+3OVBZGxnnGCcdK971XQdO1H4h6tJo/hq4tdDtYoJDpUshjS/DhpI5GwCsEecMFwNy5yTznxf4tpp8/ijThp7xoIdPigubWMvttpVLKygMT1wHIGAC+BQ9ibGf4J8G67441SXSvDNul5evtP9nqcyz4JOFHJyAGJbgKA3NdPJ8PfFPg3UtJvZRpukHV7u4to7maNZY7eSBgkkcg2lQQSenXaTXcfsleJNO8KzeNZr/SLTVftFtBbRDUGkRI/wB4zblaNWYMSAowOrDkEiuO+JWp6rpJis5HF3ayXY1AW3kubWO6jndSYxJjCuu/PBBOfwa2FY5/XPC2uWsbaa041Uvi6aOBHMThpQitjaBjLZyTj5h9Kt634R13wZqFn4F8Q+F10TX/ALSXt7yVGZ5Q+FEalTsKkj7wBwcelet/E7SfBOl/Cmxk0LRNQtPGd1dW7NqVjExstRinYSCH7qFgHifaApA24BPWrX7T3jy1+Jnw78L67b39kuoaLdJsgtZMTQROgDHljyZY8kFVIxkDb0orlR574B8Q6/4V8fzpq2my65eWfm2tzBc3fIRWO8pOciNQwzu5Gee9dnrvxam8cGPw/dsvhTQ5b6W+ivLy2kkktrpmxLFJI+BICAA3IU/xAkVb1Txdptj428GfE5NPv4/t259am8wQ290jp+7AALMjuYpweobap74rrfiF8ZNK034epqPg/WLq6gukurTULS6tftFtbmdcrGvmIMyjJPViN2cjugPjfXPL06RY9+8BMBlP3hk4IPof61d+H/i7XfDdxHNoFmHnZ5FE6WommffHh0UHqu0ZIxj1z0rPvZop/wB8STbr8vlAc8cBR3z2r2j9n+z8SX3jTTvGNhbw3V1pV3a6VZwyyNHFBuQqGkZRgKEVlwSN2TzwclyVqzg7/wAJ+O/CupNqSaebPUdQlieI2ZDzK0gDQqPL+7vySFXGcEV6J8Lv2Vbb4jxags/jBLvUZomms2hdEtGZF3zRSyu2UkxkAFRwCw3AV9D/AAkkt/id4F8X+B576G51SHVnbT550NtdwzOGZLkuuS2x4eI9oIGMZwRXMfFf4fwXHh99Qt4LO0msYmj12O7jcXFtehijuGixlvMx2wN8bYIclo5jdRPGPH3wQ0Dw74N8PahNp9/YpfRILrUWQyRRZRfmVgzCQjdll4Izj5awl+Geu+IfEV3DoyL4tSCKSGzjt2W3uxtICS+SOhyD8vJOxvQGvevDfjgReGtE8MeK7e51TUtRuHg0pLddwnjk3AqgYtHucsgP3SoH3cHNcR8K7jT9J+KUWly2+pxaTc2McusTaHPJ9rnjebMaQ7DlN6yxB154zxk5qkw5TO+C/wATPGfiPxRL4ek11NLvrhxp8+sT7Ip7fJkbaCRgSsfMHmPkAkZ5xXpOq+BbPwv8ZPBV1qNrfa5aS3u2/uNZLXNvPPOStvOFc7GOVKlsY3JyvGK82+JX7PWo6D4w+1aHcre6dqemNqmkxW20CWOFwkiMSVCuvXjOSAMc133jq31Xxn8C5fFD3aa/EttZyx3+RHdW8imffCyKWUqCjtkbGwuSOSa0t2IsdF+2N8NdS0HxrB4u01Ir64mt4rnUNOsYVhjtEfeqOVUk5PlvuY9sZ+9iuD8X/tAy+Nvhjb/YrZdFvNNdHuJlYoiSghkECxoPLkYK3zlgQGKrxmvYPD/j2bxR4H1DSHSC+8e6rb2+o3VqtrueG0+VY4gpXEu2PKhcYJkB7tXkPiD4Qan4Jk1PXvh/rNxeWVxa+RJY3kBa48qWNmIDEeWdgOd2QQc4HWi91r0A4vw3cXcfjuN/FGotqi+UuqNBer9ptrm4lIQuUO37sZYlz90xnGQBWd408BW+uaHc6paaRLp8cesyQXWtMCAyyfPAIoc+YcKTyccKO54ofDPQdd1bxxBqEXnadLoPkJJdkhUiYgIiSOxHlhyCN2Dyfrjs/jNqFz47+OWm+FdK1BJF1OewFzb2lw7ReaE2qWZ1UhlV3zleMn0qHzKWgWizR0T4S6r8L9QhtvEF1o8p1/R2urdVy8zr/DuxnY2SOBwSD1I56b4b+CYm8dXF3o+m306xagLZYIWLrcwwoDIC7HJO/cT6Ae1dp8TNU0u31DxKmq6nNqPhe48izu5LaMQIkEAdjHHKeXdyMZXngHjKqOH+B3jN9I1JdO0/QVsdU0m3ljC2jyTpCsz5DNtP7xgMhh3x27Z80mr9Q5UfdErPvIzQt0UGOaZK+1s1Ez7gfWvQPKLS37KetTJeiQ4JrJ2nJwaUSFeRRYaZ0EdwC3PNX4o45l4GDWDp8xkciteHcr5HFZs1RJNbtA2CMU3a79TnFXVvI5lCyfeHetO1sILqPdnBHoKm9hmHFux1wanju5ouNxK+lJqFuLOYqGyKqrcN0AotcZ0VjrjRqI5mLJ2yeRWxa69Eq8ozx/3h1FcK2+Q8cGrtvffZYSGJGalxGpHbya1Zttwx3delRXV8jYKtvVuQK4STVB2OKbFrDLyHP51PIVzI9CtpkkQEcVpecJE27+QK8ytdekjb73H1rZtdfMgwzYbtScGCkjsftLqvqKjml3R5HyuKybTVAy5ZutaG8PAWU57+9Z2KJbe8LNhgSe9TOqK/mHOz16Vzd5qBSTch2moP+EglDr83A9afKM1rnxJLYyMq/MueM06z8VTXE4XAx9a5K+vzNI2SDzkYos9SELA9avlJuenW97vhy3BpslxhgSW61xUPiB448Bsr3zWrpOtLdTCNuPc1m00WtTqYpFRNzHK1It9EzKMY3dKsrpaSWqsHXpnrWHdWsm1gCSCeucVHOivZs0bzU4rLhuW9Kmtb5LleoDVhw6Ubje4LMwH8RzWftkhulVzweODindB7Nnb+WWxUnlH0qDw3J5y+XcA7f4WzXRfZYiuF61jKqk7FezMdbd+wpfs7j+E1tR2qL2yak8selT7YPZmEtu+4YUmpvsUvHyVsbVXml3Ue2HyIxmtJB/DT4rJpO+K1sD0oCgcgYpe2YciM0aa/94fjQdOdemDV6RX3DaeKpRawJL57UxMrKMhuxpe2ZXs7mVNfG0kImj2p0GOtTQXUV0wWJtxrK1aa4nvtrKfmkIRQOK6HStK+xp85DN1BxT9oP2aW4kdrIyjAxj1qxHaOOuM1cCY5p3NPnZHIissDL1xUqRhewp5o3UuZlWQbR6UbV9BS0U0wsCqPSl2j0pKXJqhC7QOgxRSbqN1IB1JRS1QBRRRRcAoooouAmKMUtFFwEx70YpaKLgJj3ox70ZpaLgJS0UUXATHvRj3pN1JmkA7HvTaKKACiiikAUUUUDGMtc9qHi6yt3aC0mhvL1E8x7dZcOiHjew5wo7mujPSstdO8vXJ79oofmt1iWbPzgAkkHjoeO/8ADSGZa+G7K2sd2qut5O64lvJFxlQOMnsoFcTa6HpsuuzXksZuvD+nFoFkmcyL8wViwPUqOBkkjOSMdT6JZ2MmqKtzqOyUNzHbgHywvZiD1Yj16VPokcYtpVSIwfvWzGwwR6Z59MVVwOQ1rR7Vo0vbXULaxUqscd9g3Em1xhdgPAYk8HnjtXA+KtHvtF0l0129kS2srUvZXk7eQr7FDB55UA2Hd/DyT82TjAHrZ8JpbyTT210bR5nJkGwOmzn5VB+725rzLxnNqVl4K1e2XxRam7a1a8ihfT2ZxCSSgX94M7iAAM9SB3FNMDxz9obxjc6x8MbDwnp2prBJ4sQ+drVvbbfstpGpacOnzEkKCoXcSWbbgV5o3xVh8IWVr4J0S7txp0cq2+n+GNNi8y7muF8yOPzJnUqjtKYn+ZScsCTwKoaN4Sl8S/G+/F8x1m7kRY55naQNbJLcMoR0i+Uc2xBwQSZC2flzXpWlfBieH4yeHYpLjfY3ljcS30drbxQLA0TxLIYtn3WlW4j3NkMQgxtwBTsaKWljzX4a+F9R8Ya34n8RfE/wrfW3iFhYx3t5YW6M8UQkkMk0IBLPujKZkQbl4Cj7pr1T4P8Awx0LVNJ8bfFeDVBdTy3EulaPqVxiUQWMKCAyLu4XcwkZv9lVr1j4ia9J4J8L3x07SJrzUJ45YNG8pw3mXThVgjC9gEiRjxjaGJxjnlv2bdUl1jwvY+D2sYorvTrNYdbssKJ1MiiXezA4Hnb5MgY6t3U1mO7Z2/wf8OzaDe/2XqtnNqt1pHlxDUgNyoogjjU7T3OxuVHY12ur6/beOLO+sdO1Sa3smjeIz6VMPtkrYwfKxnywCR85xzjoOTia5eXt14sj07TBJBBZ24N8IwHuGgJbIDB+CxUgZUk4kIIxWvdeJrbRfBt7eajbW9jYWls11cXF0oitreELnEnOcgAZT2x6UiLHJ+Db/Ub5bTwtYG3hns4Wa4n8kNHDHkR5wPl3uyTbRg4GDgjivDfjj8evBej+IvD93qusXt34a0+8Mp0e4uGll1Z0YAS+Tt+WJG5XgByCeiAM/wAN6t47+NWlaZFoCyeCPAPiC+mE/iZYm/tS9VhIQtuh+6pjUL5hAx2z1PvHgf8AZ++H3wxsdQsNN0eKDfpsMN1qV2olu5FYyKXklbnjHsBt9KbL0W58033xy8ffEbxzpuq+E/hneT2tnc5EmvXa2P2hZHEsCbT8x/1DYZh+A5zH8eP21rrw/wCAfG3w/wDiV4QuPCfii80W5jtBY3IvbS9eVTHhXxldrFiQfTGa9eGkQ+M7qTVEt3N6JYjY6vBJ5TROzRhV2DkbA28jp+9bjivE/wBpS30r4hfC/wAXeH9X07UPG3iuEmWy1LR9Kd57C5SRgI3ZRsKsztkKRgMMqcA0ralrXSx8bfsQ/CO3+KXxb1SK6WJ7fSdFub2TzOT5jBYotowctvcYxz6EHmv1I8J2tz4Y1iTTILm80OKS6iitrfenmnexYoyMmThEK+ZuyRnHSvyv/Yz+NGn/ALO/xzi1HxRYv/ZF0jafqCshL27BwyyFOM7JFBx7HuK/RXVfF2n/ABA8badr+ifbbC2RJ20zU+TaTNhAZXDEKYyouOm07UXBBYUS0FHXQ9T8QfECy8M6f4gttItI9T1m2tnklkt5XkYTKsjZlPDcqOFPo31r8Vf2gPtTfFjVrCaaS8uYTFahWX5g20fu1OSWCltoJJJCiv1fs9FvPEtjp+j63pEE+tavObuW5tbVWW309trSSCFizszcR5YbepAODX5OftDTT2vx98e/aNSuL2e21u5QX1wgjlOyQhSVUAKRtHQDGKqmyZx0Pub4AfHrwl8J/DNpoPitbrwpLpWkQXsOk3l080F8qqxM0UoIMTuSq+WBwVIwc1xV1/wUmbSfGhv/AA94fng0EyyMsV5fB7gB12sitsyEOImwcnKDGO2l8Lf2efFn7U2veGPHXxn1VYfCV1Gy2Gi2UvlyGEoHCoBkIjA7yQd3ByBX1X8Q/gz4Mmbw6NK0DSYYdKItLaFtMQRkbHVdzOCqkFU+ZskEnnkY15iJRsfInjL/AIKRRap4j8P6jpfhe9s4tGsru3Au9SE4mkmVFDNGyFVVQh6HJz1GK9b8F/toav8AGrTJtC+G/hwWfiNYFkvbjXbuOO1sRu4lkkVAXB5CxpgnJJx0PoXxj0HTfB37OPirxDd6Rp11pgs5IrW2kSGRrgupihjYFWXfuZeU/u8AdvgL4eaLqX7MP7VNj4e8Q+IbzQ7eVktdS1HT4xmWGaMZ2oyuJFDkDbtO7aR3q9DM/Q21/ZR0fxZoo1H4ha/qnj3xNeQbP7Svgohst2CfscDKVhHT5iCxwM+lWvg/4Sn+H+n2HhUa7c2k1pG0NleCUG2vYAxVSIhjy5BgBgGGTtIzmuf8MfHzX7wzaJeeEbzxZaMr+T4lgsRokU7KThGjuGRdxx95GGcMNoxXfaX4u8MfETxLbaLqVjJouqJZv5umakrQybmKKsMbjCy4BY/u2YfdNSBpeMm0aXS57TWNRl1m1jVWubVbmQZjEqrI7kyldmN6EHHU9eK49tXm8CQx6xr9h5uixmTyUmeNZYISm0uWZgHlIPKsxbHQ5BDbmufB3R9D0/WMfb7aC7LNBdbgZo5mjZNmWVmfdu+XOSS2DztNYXiPUNZ03wybzUY2e3lVUgTYZIAxGGZnfcVycZYrgAkZwOWgMmLxn4e8ReCpL6+0C+v7xys8At7Ta0qO4Kzbym/yycsdoxxgHPXgdB8WaZqXi4aRqkloNkzXmm/Zgbi5iUDH2QWoIbeSrdecZ4Xv0WgeC73Rdag06K7e4tdV3z6ZbX214ImVF3RxtFj5IpMnb0YyDABBy3Xvgra/B27sNfv72R73Uta86fVtPt0t7ueaRHDcksQD8uFJ2jb0O409AOd+KXg/xLpWqS+JdIl/4Q3S5I2tJWilQXMnnGMmZjLuWDascZwhJHGWTdUXg1fDPjq+bRbzQPEGsXuiRvF9iuLmW4OpYAESsry7UjyWz0HI/wBrHdXmsXvgvTZX1VdQ1C5uESG2srIWrynexWNI1Ybguf4cDJH3jjjzn4yS+PdAvNC0bwr4oOiXlxF5VyqvDPeNJIV3l1CIINzs21fmYt0HJwAcr8OL7w7oPxo8QRw+HbO8vrvTI9Li0rQ4Q32aJxJNc5YbkD7PKVmyrAEjk81Z8bW8/jP4x6Tp3iaxsY7O20jZo1nbzSzRySecpZ5vs8ZMqKqH92iqvA+bkVm/BfwTcah4qu28W293BokuuXscLXU07+beQwLG8busnTdEDgK27aMkDaK2fH/iPw/8P7a9Os+HpNKGnnY8zXbwyJG8DqiJNwzqCR1GeCPYMDl/iF8RH+DfwvsPHOt6JpWq3XiLVZVaxuoo4o70plhMYn3yKFCRLjAAUkE5fdXwl4k8T3PjTXr/AFy48pbq6lMphhUiKMHoiDPCqMADsBX0T4G8EJ8aPGV9f3R07WC8Mel+H9BvvNZppCis0qQjlYgA53HbnGa+e/FGlWvhTxprOmwt5tvb3Txea0ewlQeDt+lCJkbnw7voobHVTcTxGGR4YZoJoVcbGJUurtwjLkkDuC3TFb1/4y8IQaPdaeNKa4WfT5YkmnskeS3lZwfMhddmRgBRvLAbSR97A8skkS63blAti3zBMDOOvB4B5HNdpPrmnLfN/ZX2zQ9IbazQvOt1MFycBDsTJIHfGM/e5wKJOz1f41W7fDzwJp+l6U+k6xorGX+1bWHZMzxshjkE+7JIPmZUKNuRgnOKh17xTr82i3vha+0K00q0vIDe2cmr2MjXZhLl1WE4JyzA4IHdhnHAj+HPhOy8XXk3hiGfVdVtZL9lT+ytMWWVoxHIyHJUmPB+YqucgP6DMUOgyaX4u/s/TNWt9WuIGWXT7m/gkilnyuzyGZmHlrjIDEAZAIIBoHqcjZw3l6t1oV1L9iubIGGK1vIirRtuLOu4n5CfcYycYGa2vFHifTYfBVlYadp4WOVkun1Fbt/McKjL5TRbiFwxbrz8oIwGNen+Nrix+KvwvvXh0Kx0rXPC8bzateZlkv5WA24cE4CFgc4zgnJ9T83XEhuI1iA2wKu58IP85/8ArUCZ1nwok0TR9S1HVvE+mXd5pkkTwQ/Z2RNlwykofnB3YAPyjDHsa9X8B3x0vxVqoFjd6LYarE+q6aHiEiRz2zuzO2VwiLjDcYHQkDkdX+zr4X8Kaf4B07UPEN9HcWerSTWcyzxiGCFsh3Mczqo80JCoAWQHLY3Csb4w/wBteDfDHgnVbqUXWiCSQWV5GrtPcpIzvOk0jPtYOjoSF3K2TnHzZLlo6/w1qDTeMvD/AI3trW01e31izumk0+6LKGkULN86p97CMR5nGfLfaARk9r4g8a6L4D8dWfiG3ih8UeEdckitNaRY2a2SSMoY59zqCC4DIy4yRGpIG4AfNE/jTw14OW+06+s7EXuUuNL1PRZBIlq0jHzY3XA8xAucDgg4xlTik1bXIvG1vqlt4c1GC5+0uuIruyxc3LZcKvlq3zsxZcBcnJX5RjNSy0z2xPGGhJ8JPEMKeD49bWOSdvDN9A8cLwXzFUfHluzEIVj8tvlztcDOM1W/Zp+Hen+A7nxDfeJNMj1l9N1mHS5NUnhM1ukix7nt3QuCqtlU5xyoGVxg+b6Tp/i2TQ7TwVPpuoaLezImq2l3HtMLJbrK3nbcMIySIVLh8AI2TxXtH7JtxBq/g3xN4q8S2dpqWlT6tNPeS398kcTsY0VlldufmLqP9vcc4wczK9jVNHQfH6ETfFDwb4h8P6fcT22naddatZ6LDH5US26SwFmQEq22VWc8ggH7uTuNeQfFqbwIfiB4f1jRLm507wD4mmWbWdNjVxKGjb5xtypCukmOM5BbBOK9m+Jj6N8MYrX4i/DiWPUdOayk0fULG1tJZLK3hkdS8sV0YihO5TlOQOcdcV8nfEDXLHydDaL7c0c08zDQL+F/tGmx/MIdr4CsJIpYjuxnMQ6ACtY30JlY9+8G/ELRrHTrSx0q9ew8Yacoi0zU7y1KxXtiy4gdV/vOAiMrblwuPWvQPgT4m0r4hWcGkQNONStmF9JeO/km3hEbLLJEyhs4k8xFfHygJ16V8d6s0Xh228K3P9pG51CKVodQ0xgYruyJf5oGbI4B3YBVdu9uvb2ax+JGj+FbG18f3eqyyXTS/wDEx8MWpa2mfEbLuimUn90ZFViFBG5Sc44A1cyL+nfCvwVH4T+MXi/VdV1Q2unavNBZ2Md0VWeaM5ikcgfvHDs3zMegJA5JHg/wL8cJo3xYtddvrWwkkENw8T3y5XzmVyJTk/M4JyMn+ECtLwt4mbStN0zTvEV9dvoGsXJ1/VNFhClLxIgzRFjvz87b1y2MD5jniu3+AfgmLxd4m8S6r4k0eC10BrGNrxmjWSXfOTIqw4IMeR3AO0AZxmtZSdnci3U3PEmvW3jHVvCmiakv9p21ija3qVmJEWK7LgCGR2J4ZgSzA8DbjJzmvePE0ugSS+ErjTNAtVstN8tr6109lW6MC4E+yNBkoNyFWJ5C+leJ/ALwFHpnhnxJ8S9Kv/N0qx1CSyGl3HlmSS3VdouAN3Eih2wMMOcepr3nxrc6P4d8MaNq+owyeHtMu70Wt7ckBjBbiEtJBIqsDghF6nO08E8Y5pb2Rdz2K4gdeMZ+lVm3KPSuxj0N2zkZouNFjxgRYOOld3MjzeRnFrIQ3XirESLIOvNalxoQHzDiqM1q1txVXTFZodZ7refrxW403mhSDgYrnludp55NWI78qPak1cLl2Z/LbO6tzRtQ2gjfzjpXMPcCVTVjTpCsykE5qXHQpM6G+haQ7wNwzTrH7NjE8ZB9qmXVRb2+wHcW61mTXYZsqeajV6Fli9kS3yUORVB7yOaPB4qOafzFNUNrbjxgVaRLZPsErEL0qrMHhY1ZjYLgg7Wpt2wkXcTzTJZSFwwbk1Zi1Bl71UkYelRKwNVYR0Nvq7D+LmtrT/EjxOvzZXoa4lXx3qxHcmPnNQ4o0UmdvqGoRTx+YuF74rDkvPmPNZ633mLg1WlugrYqVEblc0Hui3OaI7g7utZv2r3oW49zRyiudBb3QU9c1u6Xhh5ik7hzXFw3W3vW5peoPGPlaolE1jI9G0/Vmt8Fv3isMYzxV+XUorzAyVGOuOa5bSdWWQxxy429zjmtD7dHDcsFXIz+lcjijqUmbCWsm3MMnB9Kgk0uRZA8ihhUEeqRx/NGWU9xW9Y3i3kIcgY6VD0HcdaWksa7oW2EjoegrTsllfY8jESoMbvWo4G29OBV6OQenNc8kbRlpZl2K4ZuGGPepWkC81XRvlBzzT87vesLNBZXJhIG70tQqcU7zOKNSeUlo3VD52aduzSuwsEhODzismez8yYTKzK6nOQa1GP41HJD3Xr6UamkfdKLCOaRF3fvEbcB3rZU/LWA1jdfbhOWULnoBzW2kgI96rYJ67EtFNBp1XdmIm4UfhWffW7XEqhWZcHOavR8KBRzDtpcfRRRWqYgoooqgCiiigAooopolhz60c+tFFUIKKKKACiiigBfxoyaSigAoooqQCjn1ooo5irBRRRU86CwUUUUucAooopcwwooooUgEJ4rEupl1fUYrKArJbRgyXLo/cEBU4655yOwA9asa1c6lbwqdOtobmRjjE0hQDnrkA9s1dtrdYFA+8/VmxySepp8wiZRijaBkjjPWlopsZV1C3hurV1nj86IAloz0bjoR3/Gvnv43eLrq88Ka4DcWVnpBsSlu9nuleSRkB8tvl4AWRMsBtG/k173rGnw6hbBJvmXlQjMdjZGPmUfe+lfJvxK8SDxV4W1yKK903w94RtbuKOa7AUz60C+BErGQeWrExggtnY5Py8VcQ6lT9mr4T6T4J8Nz+Ir+2i1PWvFF4sSs23ZNDFE4MkYx8qtI0sgOPusuM8CtDxN8R/EGl+INL1PStKmuZpLS902OG4QfZioWKWa5k2ncMeSV2gDoBkM1XfEX7THhpde0axu7yTwzcPa+ZJbXsMlpKEUYOPMQARt86+YucYG0nPGC3x0+HXhP4b+FZdW13Sbm+vz9r1YQ3QnZIxE5MGxfmKBpQuw7Q2X961uhno/w/8AC+tI97qXju6PiiaxkWK0fyRHbWUf2aOSRYVAwG3s6ea3zbVAyOa8z8N+OPCfhLxFYXHibRZvCFpdarfQSSTTIYJWLssaSsrn5lWNVXfwCr46NXWnxd4/8afC+KLwZodxoEUkLSza1reI4UUMWby7baJZGYHaA21eBVL/AIZT0DxFoVxf+K9R1Txj4is75rhZr99tszRXBfbHbA+WoYBl7/e5zUsPU66LxN4v+I2lmT4Z2lroeml/Nl8W6rB5gnRdw2Wlv8vmKAeHcqh6gHOawvH3wH0DxPceFP8AhKPFeveJ4I9Ytzd3Gp35WzuWIbEP2ddseCwGflOOBnrj1XxhrUljo4SPSXuJ5Igscmmqwl8sDIVQo3qOg4ztBrhm8ZaN4m1K48LwWF3eW+mkTT2q2zqIllIEaMGA5G6Qc452n1pILnVeLPGGleG9a0lpdSht9Nsrryw80yCPCwykhBxyvllSM9xSeMviEul6fJqVreWa/bZ/LiSSYSFowm3IVfbLA8jJGRzmvL/GvgDQvG3i5LXSNGkOt+a92Y/IC/ZlRUhSWRWBBYea7DIycYyOta3jrwk0OkywTTSwSJYMjSW93/pgwRsVFkIWNSwY9P4MZPUGgjB8u70G40rw34ev7WPTttzf6jDA6vFYuxdpPLcDczFGYqAcALznAro/7c1zwn4Zji0q1a38LwWUM/8AokL3buSH8yRWU7yx2gnKn5iTu545HQdFj/tqya00ux0BrzVBbSRLGJ4/J+dQ3OMh9kpzyCxYHdgGvctY0mx8J5lljOof2kwhT+0ZyIUb5mcsuQgTBzgAAk4yAchsLn5j/wDBQT4PeEoY9K+KXg/WbPUE1m4MGqQiZS1xPgsLlQDxuAIZQOCFPOTU/wCzL+0Hd+KvhXr+ka3Nb2974D0ddQ0/UZmBlZYpMRIqldrbdwUq3B3Keor2n9qCz+Hdjo+taHJFZ6nr2pwlrbSLSRWklmZQgmYKAtvtVMqScHHXHX8uYbhra4J3YTbtddxww6ke9HLzKxXPZ3P3F1z46eGfgF4D8Q+O/FMhS2cQ/Zvs+GuNRJDGOMMSeeTkE4B3kEjp+N/xy1DxJffFrUPFOuaNN4a1PxDMviK1tWyNsM7eZEynryO9es+EP2efiR8YTqOmeJdQvrTQvC/h9dXt45rhLkbWt1lgiRGcYBQ8+gHTnFer/tCfs96j8QvEOoaHqesahqHxO021isNEi1CNI49Qgt4952OAq5cOy7OSrIPmO8YhR5WV8SPpT4K+IPCWt+E9M8ReGSlr4bv2i1G40yKA/ZPt+xFNmwAIUhhkOOh25BGa734nftR6TZ/2H4L+HWmW/jDx7qUUyW+hQuvl6dgBWa92n92qhmyvBOOOua/IP4Z/GjxX8LdE17SdHkWya9DQMLiL97aSZAaSPOCsgAZOemfUAj6w/YK+GWuaBfHx/Nq9vpNtrUf2O3ZYYr+4eJmw7urPhMyGEAMMnd27y4uOpd1J2PbfDfwH1DxjDFL8Vddn+Kbw6k0FrpqaibPTLTJfdIII+W2srfOWIxngda+YfiJ4Rt/Ev7c+jaJ8PrPR9PfSb22Vgkb3EEUluPMmaUE7pSCCDjbuPA9a/Rn4tau3w3+EWvaxqOqtDqUFndTxakkqRySSGM+WuyNdobzGjUEDJOB1Nfn9/wAE27rR7z4+akdY+03Pie+sn+xTIBJli5a4Zi3BYjb165NXGWhnJH6DXXw5+IDadau3jLRZbW1uIruNbjwy8bxrG6uFBW6+RCFKkbSQpNX9eW90XRbifXvCcF9YLG01ydFP2uLA+ZmSJkDgt/dUN9c816hbwT2ltLc2ci3qEkpFKmxl7bcqOxB/hJrJGpRWeE1IxwxRv/o6o2YlXPyksQPmHTBxjbxzSU7mbieC+Jo9e8QaTDeaVax6XoEih4Y49aW3mkG9V81o/LljjK542rnIJwCOOe/4RH4rava29tNc2d7IF/0CN3jla1hLHy5HVI4/3gwQXLLkrwF5B9o+IPhmPxDoOsX+gyzabqZhaWF4X/d3M4yU3qOuWwNwIbkYPFU7eWy8N3FhFq1lc2f2hcTNeyl7UsdpJDHlmznhwCQAAOK1uhHyv4w1L4heGdNtLy1ttI0fVG1CdRdWs0m6HargKtsHfjO5+CCSxOSOD0lvqEXjpdNvdfOoSatpyxre3OozhPs6M8aNKkBdk8s+YCHUYzn0wPd9J+H/AIW8m21C4srW4nitVljiVYt8cTpuVow33FzuBI6sCe1cBrngnSNT8J3s8NxqmiE3Cz6ZqNjLzb3RYSRBowdrHzAGZc84wwyBTA2NQ07wf8L7OddWaGe6hze3GpKWd3hjBjjU4yTIGcKoHzEjPc1yPxUsT8OPhj4o8eT6TDDqtxHvj+0OpS2zlYLaQuThVaRcgAcsxzkV4bea9420XxBdeHZwfEPixZYp7PwvdWYtZJH8nK3AliAUw7g4WMjc24nCsSy7XjLwvdeG73wLqHxEuLPXIdZ1eDUxeRXf+hWKq7MxWDiOCPe0Cl23fxBmG4YBGP46m8TeF/hvZ+Ivhp4U1vxFp+joNYudU1K0NpbNKdzXUoV3BkVwSSFU46qRXjUNvqeoXWieNfiw134hIs0u4rUmEWltbN/qJNpf5icuS8ilRnGGJr7a8d/ErSfiAo0nT73+3b3Uow7Wfhi4ikmyV3PKxLYhhXIHmPtPXDDpXhXgP4Zyajp/iey8XWdpf33hy9a20/RrNoGtLUyRpMrzO65mCodu9h8qxnGOpYHhuoeO/Gt3e6vcaFHqth4bsZobiVUsCt/Jau0pA8zYyxxqi8ZVR0IQYr5y+ItmLHxpqkHkXdrE0oliS+Ded5bgMm4scklWHPfOa/QXWvBuo/C3UtRl1DxNFY6Nqksdxp00mPJtZiREySRyE+f8jIQvmAjBPUjPxT8erWyHxIvVsZorqNYIF8xYvJyRGo3MgHBOMkAY9KoT2PT/ANk7W/BPh3wT8Qz4ostLuLoWqy2h1BiHZ2imiCjCMBgvnnbyRzxXV+NvC/gn4ueC9L8MfDT4U+IrzxzPHatB4kkgFpaeSf3Ycno0bsjYLYyxbBGMV86/DbwynjCXWYDZT39vbwBvJtnWN3Y5USMT97acYTI69ex/QH4f+PPBGs2ulTQ6ndaJpFxBCsw+0NEbRoUDeUqbtspO88EbgIh3IANgWx8f+CPGuufs4+MG0DXNHa2tPtQnvbe6h8xZpoxJEJUcEb9hZxgMAT1r3bTfD+tSfYvHVpd2uvLrk8dlcWtvZ+VDBaXHlKkbNhgoV9oCgH7rdORW9+0P4Vg8YafY+DpL/Q9asY45dStvEMsyi5sT1NuCoC7Cem4oMk9gCOB/Z3+J2iQ/CvxZ8IPGCWa31jJeSWN5d3Xkx2xMZEhR9rAFSnmZOcjOB2LvdBseT/tE6VF4H8UX9vi60++MccV5DHdIijchJg2pksiqoX5jkbhkevg6yzzMwT53lAjSMDoSeAB610/xW8e3vxE8TTateT+dM/yoQBtbb1cAKuNzbm6d8VnaDpN9ptpp/ieCMT7bhjHiF5ow8e1trYUrlgT8uc4U5AyMhEtztPCHwi8VeKfBd1qek3KpbO727WwuSJWlCg7dg4GQ5K5+9hgOeKzLOHw5oun22neMtB1aK6mlLR67a3m9ljBHyJEfkOOerda9b/Zx8d6V8IfFQvfHi3EvgzxVpjRR3WmIGSNtw3N5brhiuCpGOM8V7Pd33gzxt8PY/DtlpukeI0kulbTtMs4nWebkLErLuBMY3KrSblZdgG5shQFnxdo+saba6TqGmnw5Zaxqt+qx2WoSnDwSblBY7soVK7uw5IORivYfFnwvudDj0DxLZ689r4t1S2s763vreBbeKOR3EUkX7o7UGWjw7FclX9cV51qHwI8U2ug32v2OlvHo8Er4khilaLu2FkwVGEBY7mGB16Zqx4b+NV9Jp8uka1HZSaXeGGOe5+wKbi2CyK2SqbfOAC8Kx9ORihgdh49/4WJD4yn1fxy03jfRNGhWC4cM0EEKXSsFDqFyrMVBYAclVyeRXcfsa3z2q6hDd6U/ifRbhpPIh8kSRWV708xYWbbI3l7H5GflOO9WdU8SXnhH4I3Npc3VvqOgeM7SSW/1CO73XAm25gN2G3NG6KduQoVwyEkVF+zP8Tbbw/odj4Q0WOGLxLoXiiO7t7zyldL5JpBA+/LAqAhJ+XnHO5dvKeqL6n6E6p4PtNb8C2trLpMb6beL9lm026lLK0JUiRcqpVVACMR/s5B+bNfB3xe8J+I/BPhD4jeCNZ03TrfWdGstLvrO/S1/eXkEDmHzVkJyvyvErKMglG5GK+39B8bwqLi91aVtIGnS3VpdW8yqkcF0+0uRITllO4IvoGzj5uPBv25vEmn+IrrTLS3vbyM2el3Fv4hvNNdNoa7VXt7R2bClVlRGfJGAycgkVNKVnZmqsfM/7Q3wv8ReHPDZ8UK11rGheJLS3vLye8mWdobxkQtKXRQuTuXIAzyoYnHHAfHDx94V8TWfh208PafDZ3lvZqbyS13iMMyqWgVTwFVwzYAHLHk8GvqqH4peH/E/7KfhQ+NNSGjeGdMsfIe3LR3NxNcqrKgjhcDHBDDAYHbksuOfg3xpp7aHrk8iaXfaRYXW24s7e/BWVoXGVYg9jnI9q2vd6mMj2H4PeE9E1P4FfFXW73U1bXrKKzEVvIv+rtvM+ZlJ6kv5Y9h9eOj8B+KIL74R2nh7TJyfF/im9ktnis0T7TLbhlXc74LrEiR/xMOrYyN23540+9htdJ1WJjMt3dRIkPkAbQob5g2ecEHPHOQPfP2x/wAE6PhBoVnJceOb6GTUPEkmbfTbTcpgwWAbIzlSMckn7pOOhpSlyxuxLXQ7L4C/Cbw7Yr8RYt0lvpegS3EemaXdYEywtGrNJPuBJDkqpB98Vy37TVjN4h8a+Evh/p6WaR2AjudamdWURxySAQwzkk/IijapA5UgnAr0n4r+KLb4M618S9c1F/7b1Sa7061OmbvLiu557R32SJknGVIPOcFq5H4aRDw1ptxrmq6bqviTWtX1dJ9SjZjbpckQruSMbd2xXkVVGDg7QAd+KUXytyL5UfZ0mtwrEAgGfWsu41TczEt+dcmuqEAZbirK3gnXlu3euj2Z5nOy7PqTtms64vPOPNVprghjzgVXaTd3rZRsZt3LLbG571HI3lioVfjrRjzKoRoWamQAjmtS3UQkMRWJYytFcLjhe+a21mjUglwT19qiQ0TSzqyZU4/CsyWZlJ5PWtyXWLT7N5Rt1zj73esK7nRuVqYluw1btlYZ5qb7YO3FUWkG3moWmVWxmqIuX5LjcpwcVH5jcZORWcbj5jzmpFugy07BctSNnpzVdmOOvNNWbmh8EZ6UBcatxT1uD61VlXPSmAstA7mpHcH1qR98nvVCNiK0rOXHXpSGiuyup6YNLGx75zWipRuNuaRbESNwNtTcorxknpWtpzOGAxVCa3MHFS2szRnrgUnZlLQ6pZkjAYnawxVpdUE0mVO1q5sTlupyDSxzMrcVi4mnMdOLp8ffya6rQbwSWo+YBk5PvXnEc7bgcmt7R9V8tsL16fWspx0NYy1PWdOIuLcSDkVoRwbjkHNcHpOuy2sbBDhW9exrW03X5fvb93ODxXDKL3OtWZ1Hlsuec0K/uRViF9yg4GSM0wwhZCxFY8/cOUaHb1qVW+UZp32cN04pwhNO6AYoB+tLgilKkcUvt1pMdw6Ugwzc0pXigClYLirGCKURgdKKBSEPopA2aWpEFKtJRTJH0U3NGavmAdRRSLmndgLSMwAzmlNMYHFVzAUcS3dwWDMkQ6VeRj07DvVa1hdJHJJwT0qyuM4oUhsfRUU0wjxnpUvWtL3JsFFFFMVgoooqrhYKKKimnMQ4XcaV0FiWimxv5ihhTqQwoooqWMKKKKxAKKKKACiiigAooooATHelxRUVxG00LIkjRMejr1FNASE+1Qm6Ty2dWUqpIYk4xjrVDUdUuNOtHdrdpZArbWjG5SwBIyM5HSuUh8XQTRRPZ3kc13es8EdtGTgSKSWeTPKBRjPGe3UitVqBgfHLVb//AIRGWCJ202e8LWiyfaFQ7ShaQx/KSTsRsE4wSK8MuvCem+KviNo/hTQrO2l0eyuIb+/nkDbSgUC2cKvyskYKBWBHmMZDn5DVj44aDqvxO+JmleGPDmt3U2q2+lTXtxeykvEVuCIV3Ih+VPLWchAOcrzyTXXfCf4a6V4dvdK1l7a+n/tKKKwvp5/NLX5ihVo5ZEJO4Bll68ANgZ5qy7WNH4teD/D2oWdxBaS3f266urTTbnWQQ0jQyTok0YmI+9s3jGSFG7gdK5DXLfStL8YR6XZWFrNqFtbT3GoQSPtW8bZ5kDFinzMWlbGOhJzng1678T/FyafrfgjR4bf7It1fvcLK8eUjjiQgttHTBlU8+mO/Gd4iWWTxNol8unzQ6TAlzIkzqY5JSyqrb1xvG8nJJOcKuASTVIR0cdxJa2Vsv2qPULEtHttYxuklmB3Yjfd0JIPI4HPSr3h1ZJNLkuJI9jS3Vw4j3Z2gyNgZ9ai8O6Ta+H9Jgu75ooZ4Yj52AAkO1QrBQOp+Xk9TUtnqUGhwpDflrcXLvNBgbmkydzIFAzuGegB+tTcCyVjt/PuptsCBN0k5ODtXnr6D6965BtCjjtb7VZPD95ctcbpZFluijbNmMALk5C4XHtjtXZeTJqVzHJcosNmuGitX++7ZyGk5wAOy+vJ9Bz/jrUnWKK3jiubv7Q42x27MjOy/NtyBnbnGSOg46kAtMk4bwbPfTX3iC40S51G2vbUR6XCkzwSrNJDvLsxdNxUvKFYg5yhGTgVyHjzxn48W5n0W2Sy1DXLiMvHqkeYIrZhhDEUG8uGG3hSp3OoO0lTXRyWEel29p4R0fUpNLuYZTLqWpWnLQdzHGCGDSuzAAYbbuOeSucmx8B6muj29wqG1nluV+zw3I3PsRtyGWRScAkSOcE7i/tWlkwOc8N/s6w+FfGCXD+NNf1a3WSO2vfL1F4pZFMTPcDKNxGGeFgOcZIB5yfYIfhr4Z1fVrm8d9Qe2jjNlHHe6ncSrwf3rFDIRljtXnsnvXnXiTxN4f+Dd3Lf6t4ji0oTh2E14xZGMUSqQ4PVnduxB6elcZN+2v8LPDNsZNW1Szm1GFSZo9PH2lTLnLKrhQCCScHOCO/WgNT0e+0my8K65fweGdA0uKO702Gxiis7NQlxI7S7ZpAOVQbiNxJyGY84Ffjm2g6fqHxzg0Cyz/ZNx4jWwhWTtCboIM/8AAT3r9Jb79vj4S2tyLhtaunLKZ7hLK2YvJJ5iEKpKgHEcYT8h0Jr8rrrUbrUtYuNWQFLhrlrsSdGDFiwPpwaqJLP2Z+J2j32g+Fdf1XSbOCfTWs75Li3+ytHJ57RFPMSQDGxyq4GRj5cEhqwr1ZPiFp3jR9Rhks/FGnSS3elBkDTafMiSLG+4jkMIyrDOwjJ7Vzkf/BQr4TeIPh1HHfazLb6tqGkC31G2u7F2XzjFsZgFBDck8cZwvpXDfEj9qTwx4i+DWn+N9K8RWUOrvYXmkyaSF2XDSyQyfNJtcsGJCgAjqXwe9QXc+C7rR/F3xqfxv4uhtY7+7sQup6stugSQpIzK0iRj7wXBLHrg55r0/wDZB/aUg+E+qPoPiGL7f4Q1ho4LkbFcwI8sZlbnqCqDjOB1A5OfeP8AgnD4Y0D/AIQHxV4i1cX8q/25DbXENiCS0a2rn5to37R5smQDgqTnpXjH7bX7OWn/AAf8TWfijwb5beANfmkFrDCxf7DOuBJCSSflPVST6qelU9dBeZ+geua94f8AFFx4C0qxvftjw69Hdyw2Mf2yJ4LaKSRHCpncdxiJb+8eemK+TPAaad4V/wCCocVtok8KaPNrlxIjqcxhZreRyuc4AyxrW/YN/aY8OXumaV8OPFsNtY6lpskz6Pr01wsCJC/zyxM7cA5Xg9DwMcVzP7O81p8VP+ChVxq2l3DXOnxatf6hbXA24ZI43VH+XAwW2njHWs3HQu5+uN00WmyPcF1gtpB+8ZjhVbs348g/hXM6pCy3L3EEmYuTKjLkHplhyMcfp2q1eayPsIlvUjRM/wCoibeOPVsDJ9un1riNR14x71tpvspkyI1G3G/BPXGSPb2Nc9GErlSaii7qerT6bhfNtZI4Y1mj3MY/MIbG1mYYz6DrkZPTnm/HjXmqaXd2Szwxy6hC9rFvKqiiRkRZGBLE48xsdOnAFYWpLJDdQzrJNJfyriTUHnKLEAQMKhO0E5wB09emKdqkVpZ6XYK0Ed8PtMeVuHM/mSKCd2DnJyoJOM4Brs5Wc/MeTfEbQbf4deD9S1XSPGpmktFimjbVJhHZQtIiIFjfdvULyQo3Ag9c4ry7w78UpPihqelaP4BuLyfxKrPEXs5JpY7BiH8y5kLeuThBhn29gTj27wrBofjzXLv7HFPqWh+HydksrkQzX5VRbpHtPPloGy3rKuOmazvHGqeHvAPgqK70G30+ynkuJNQi1K7l3JK3m7pG25Ek0hVlTK4znYTTsx3Qajb+DfAvg3xDpfiWeXV55Jhf6nrSyG/1S4aGNN03ljHksjfdJyEHAxivmvxVH4h+E+qa/q+neHrrxP4T1aBNG0jRNXu2uryGRj5nkxsu5uCqMwTnCkA5XdXuun+Kl1vw3Boej2TawPFdyRLJfRxsLqFw0rF3XYyqQGB2sQAGxjK1wXwn8Oy6p4q1Lxrf3UN1p2sX8tvp6zNItvZzKg23a/LuDOvnbMjAAAOMsQwOx+BUuneEfC6XMhhudH8QMlzPrXmKsjMbdUkWbJ4yxkVI5PlVsBfmzWlb/EDwX4d+KfxNuNZbTraG31awksrWO3+03Vw72wWZVjUFsFYCoAAG45JwQK8AutK1S+8b+J/BegS3GlXdzdTrqFvcQvMl1arhx5kO7zDlmUrIgVv9Yf4Vrz3xB4ou7n41aTF4heKW5mWOG51Aaks1rfTRPKsMiTHG3CSquWKhSgJ6UhH1/wDFP4op+0Z4DktvBOgxw6fIk32rX/Ek0drFaxRlfmRRvKPyMZVSOCO1fmd8TLW9/wCEunglWGSOHdBb3VuxaKaGKR4wVkIBkAKsu7vsr7d8YiPwHqSWHhDxBZ6j4u8RR+ZYrHOJBZXUmPMmbghvLReMjeXlyvVhXzV+2Z4etfCPxH0Pw7YQX9vBpOgWlru1CMxyStl2d9pUdXZz3z6mmga0E/Y31O00/wCLDLIXF3c2pS0ZZ5olSVWBBcwgtjjqOh5r6W1Lw3E1q+meGlg/tLY19qmi2NnKUunBDLLG7tgybwNzKEBUcspxXxR8Jb240e61u4sp401Ka08i33iQyMSy/wCr2dG4yCcgY9eR7R4F8QeJfD1q76fpGsXmqwyrNcatb2E1xnLh2W4dmG752XjB3AjkHmhiR6jpnwu+IXxFsLrxlp2q3UtpC00Z0zUpLgxIQWDwjLMcqN+N24fvCMcGvlD47Wen6f4ot5oNPOlXM1v5t7ZrGBCCWPltGerArjkgdiOCMe7aX8etV0Wz1vULfUdPsb+BZG1bTlmmtZNQzn5irghHJcBCqlx82Tgg18ueJtYuvEmtXd/ekyPPJnYZC2xOioCewXAHsKaBmn8O/Bdx8SfGtjpMdleTwsolnh06AyzGMYJCKOAT0ycAGvuLWfB1l8Svhi+leBfDF1pl9o88a6Q3+pS0uVKyMGDORvO4AsNuARwSc18mW9vrnwibRL99Al0e6upjIuteawjniZVKxsuGVdhBbOMnkYOK9Z024+I2m6xqer2njrTopr+ZPtd8gihcOqkxyhHdCFbK/N0YnuRigEeM+KbKSabxbp2qTvputadfGQ6DsJJfpPINo2IqbXY4IHIOcCvUfhXoej/E7wW9loVpqWneOdPmRr7WrFi80sLOAAkSjgrtB35LZYkdhXmt5rcmkfEq+v8AxRbN4hS0kWLVsW7QyzxNwwZm4VuQuehyMZ7r8MfiBq+keOLLU9O1aHSJ7y4jt5pOFWKMjaZTgBSoVmB9cnOc810HY+mpPhPpXw++E/ifSvHl7rnh2+XTZP7H1q61C6t9NvJFjJ2JFwWlZioMRGABnnkD5V8A/D3QfiF4t1fw5D4iltrx1EWhMtsTHf3BYBInB+ZM9B1GTX27rH7NOpfFfwbfjV9fm8UeINWuYrbRrqeWYpbOVE32hYmG1dwWTJRgGAUD1Pzb4w+FOr/ETw74J8eeCbdLe+tYJNIudO0+PZJby2URlLtITmR2RWboAPlAJ6BXQ7Hlyat4iSz8ReCtQ/tWPVrcGK6haZspDah2eCRFUsyKUzyQq7eemR0vwt8M+IfEFj4o8d+HJ7ay1jw00d4kf7yW4vGuJDGYlXLZAzjnJO/k15l4h1+68Sa5Lrd/qL32qagWN8zx+W5c8knHDBvXqSGyO59S+CPjnwt4OutJj1aS4T7Tq8balELhorW6sEVXSJ9pznzkVgcEDqc4xTF1Pu6x8ban8ZP2etY+I9nqMFpcWOnLDqtvHFHaPLLEQJLVlQbkLZ2oTvyX428g+C/tAeMNC8C/B/TPhX4QgS58U60kdxqEzKkaxRsBKxkBwodn5VsjCAZA75X7UHjXRvhz42sfFnw51yTR7vXEhvdQ8OQCNY4cxJJDMYQSu7cSeRwQp6mr37P/AMPfC198E9Y8W6rYzeJdf1lntL3VtQlCixgHyhLdfMEk8zEx5wpGSqjPIMbamp0/7P3wP+Hvw/8ADfhXxN4pNz408T3seEspVjuLKCNvmRIVJI3jDDe3y5ZuBtJPzd+1ZrVh40+L3iPWtMFtFo0V3/Z9lFEQAyxJhiqjqoYHJHAJ969x8ca/qOueH/Dnw88I+FNT0rxJb2KXjKFlKWMcahXu1iQth2KsF6cMc8kmvH/2hPAemfDvwzo2lDUbe/u4ZykVxGQ7yx+Wsm7IGCC0pbjP3hy2M0Ju5L2PMvh3oOm65ryHW7mSz0W2XzLqaNgCF3KoBY8LksBuwcelfb3hf9rTwLpel6dELfXNJ8LWqp9nj0fTmWKI54j84sCSu6Ugj+8Rnrn4a8E+LPDnhG4m1DWtEh8T3nltHa6dfMyWqsVIEkm0guQeQvA9xXomn/tGeN49U0XU4INnh/Tmh+yaFNLJJpu6JdoxHIxHByflxgnjoAKcebdCVkdR+0T8U7f4geLNX8TWp1qNbp7aey8y38iGN4yyp5gIG+QRkEt03bsZB49A+DP7a3h/QJNMl8VaJq/iLxFazNcQW9iEzfXsszSNMznkYLBVUKccnndx4T8bPjl4p+NniTT73xTZ+Rotmf8ARtB0yaRIgnV9rMXYMwAy3JrSuvGHwqX4ZyWOnaJc6p8QbsrFAsOntClsRlRtdZWL8eibmY8vxVvomhn6MxzjdntVyK5ULWGshxUizFRXo2PETNWaYNjmomk64aqPnbsHNHmUWHcteaVPJqSO4PYnNUfMHc0edt70WC5prdbTk1ObolQcn6VjrMfWpUudtKwXNP7VnmkeQsuRVIXAb2pwuB60DuT+YehNOG1utVvOHWjzFPegLlw26bTziq3llWIzR9o+tJ5obkUgJF6e9HmbetQNMaZJLuoAsCQU0sKp7myTjinbsjilYZejkGRzVpS2QR1rIRj681ftWcsMGiw7mrDuC5rRsy07hQOabpaK2N/IrdgtYVcNEQoHXPFYSdjZIpTWp2DzMAj8artaKMAHOa13hhDbnlBB7A802O3gkJ+fGKnmLsZBjeIUscm7jvXQf2KLiMESKTjPWsyTTWhk24H1FLmFYbFG+7pWnayC3kRgo96rW1u+7DHGPU1PJbtG33s/SkWjo49QjjhAB3VqeH9dgS4EEw2LIfvY6Vxtvaz5BAJXpWvZ2jblfHzelc8kjeMmesx3ixx8Sbwo7Gn2+pedwPyYVwkb3IgAywGeo4q9a6hMm3JJYDHNcjpo25md5HN0yMVOrgjrWRYTvNCGdSp96bea5baewWWTnOPl5xWHI7j0NnhqTbVW3vEuIw8bhlPTFStIdp29e1FmgK11rFnZ/wCtnVecetOi1S1lXcs8ZH1rgvE0Uv2t9oO7PPv71li+eNFATawGGI71uqdxXPWoZknXdG6uvqDT8V51oPiiXT5wskeYjxiu10/WoL4qudkh5C1Eo8ozQxRTqKzsK4gNLS7aTGDSAKWjFKBTELRRRTAKKKKACkI9qWigBhjDdRmnjgYoop3AKKKKtS7gFFFIGz7VXMgFqKZv4dualpCM1LsBHGpVsfw1LSYxzS5ppgFFQPexRyKhYbm9KebhAwXPJobQWZJRTd4zjvUV5eR2UJllOEHU1AE9FYEvjGwXJDswHoKoN8RLQSsnlNjHDUKLeyHY66ivO/8AhYTwuzE7gTkKKbN8R51LYCgE8VXs5dhadz0aivMpviNLNHtHyP8A3hUtr8RJreAiULK3ZjT9nINO56RmkJrziH4h3Ml1glSD0QDipm+I0cMUkt4pghZyYJDOipIuQAxJAK8kdT3FS4NDsdTr2pjT4WKmR5CuFiixlm7DODgmvM9d8OzW98t9rd5BbytbSyTPCqReSoH95icKoZzznJUnGat2GuDT5Ly/uXuHVFH2PzTmKN8Hc3mFctkEc4PQ/U+c+KvFxi8SRQ3+lvrNjt/tKSK4coAsakpvByEVmV224+7EB1zmopopEvwZ0BE8ZfETxNY2klmuqXkVjbzXk+2SO1iTa7qck4LrLjgcqOgxXq2m6Z9ok1ERj+z2tE87S7ZjjyPkG4kdMMcZHYOemTXHeG9Qj8O6hbx3atfXCYvAofbGJZnQSDaeAQ7lu5wyYrsb/V7S4tZpY7/yb7LK67N21WIYkg/LtITOT2HAzTbaAyo9Mtte+IuhavvZvLNxFt3ZBAwwb2G6PaB32k11uoW8ureKMqd8Fjbtu4IxI5GB6HhWOe2RXnfhe1sdN0fR7RdUma+uHE5dUHmRkxusbEnucHC+u7jrV3wz8brX/hK9W03WNNn0XTxbx3Vjqc8MpS7AjjMzbtm0BTIo+8e+ccZmTCzOmj0eCx1bzjHskmPIkfIZ8cEAnrhT05roWgaQ7pcRpjA9v8/0rMvLvULrULK4tvs9xbRu2YOAZdy/Kyv2xz2IOe1Rx+MbaX7Kiqt5dvET9kjH75WXhs4yF5IHOOc1F5F2tuTXVmL2Qf6U8FvIgMLQnG/JA5YjryMDHfvXLeJrx/CdrFBNZwC8uZFtItQmCuTEQokeT2Gc+hIxxXLyfFbTZr7WI728h08aYzCey1DfBNAEdws+QfmXKsM4xxXm1/40tJnl1fxYLi0kmura+t2uFb7E8CMqqgVztyyiRzgHkHBOBt0V+omj0C4tdB8EWM+t6nfWEOk6PbzT3k1xE8kQWQgt5rqCN4WOPj/aAx0r5X+N37fmt+Kkn0P4L6FqOv31vP5cusR6cZIYQdyRmKMAtlt3Bk6leFqDxV8TIv2qvHF5p+p3f2T4G+DZpG1bUFvUtrXVrwE+WrSEr+7ChdqjJ2rxyy1Np/7TXwP8M61Bp2kTR2ml3UYNxJpenNaWltNG6iMRYXc3ylwXYEgDOCeKrmtuWqd0fG1n8Lfix8eviyul+I4tYi1OS6khvdU1uGYxWmGAcv8AKQqhnQccZZRxnNfTPhX/AIJ66R8H5NP8X/Fa/fxD4JjVv7Qgsw9u0KFVCS4Db2VHPzAc4bOOK+vfB/ib4TL4RuL1vH2h3Nxrlwtxf3VxraK3lEECAK0gby0UbApA4LHAJqD4tfHz4W+A/Cd7PL40066uIYCth/ZeopI77gwUFYyxwjfeJ/hA6ml7S+gra2seD6x+yX8A/GuseCtP8LeGNSt9M1a0uNcutYt76WQpp0KhQ4QyNjfJIgzjPyNgV8+ftTf8E7/F3wCs9T8UaBfW/iLwNaASNdTTJDc26kgASKSAxyQMqefQVr/CfxT8VNRvtdl8AWEHh3wx4suxo1r4n8RAuLOJmfbFDKRlUdn5CptDyAcHFe6ah+x/8Ufinrj6P8XPipdeKtIt7fzYtN0kyxILnB2CTegUKAM8Ak9OMkgU3cpwS3PzBj0fUryxuby3s7m6gt2C3FxDEzRwkjIDMOATzUUcyXVvDtQ4jzkqehOfyNfrr4g8U6F+zN8GfE+t6Uq6DLJq0wtpLWONy1vFMlv5UducKy7clAx6k+9fKXh/9jfxV+0sviLxY95b6F4k1GKPVNI0lrOKOCW2leTy/OePbh28tuQhzwxwDxsqncx9npoU/wBgTxZGPEGoeDrv4ga54FfULkXNgumRQ+XPJ5e1gxdHZpDiMKoGD83OcV73+0P+zz481TRm8KaX8Q7jxHYakGEOna14eSOR5C2SpuhtUMCQRnGMHgYGfzc1rR9W8EeJL7S9Utp9K1nTbhoZ4WG2SGVDg4P1HH1r9Mf2P/2zrb4uaDoHw28X339l+L7FoxpmtNtKXbIDsRsggOOOv3vr1mbtqhrTRn5zfEv4X638JPGupeGPENglneWLbSfM3LIpAIZWzg5DL34zXtH7CHxU8NfCL4yT6t4lni0+zn057OG7diRE7yR5J2q3YEc4HuK/Sr9oD9nrQ/2lPBevaXexx6dq0l276ZqMgXfaXkUccRBxyUkCYI7gA46V+M3xI+H2sfDHxjqPhfW7R7fVdPnaN44+Q3Jw8Zx8yHqCO1VGSloTKPVH7h+ItS1FPDsJt7R7iWeJ5IVjwM5HEnzdVAOScc9vQ8/qWlX93ps6qdl437yJlO5VkHK46cZAzz3PNfBP7G/7WGo+H/P8MeLfFWoRWjiFdPaeXCqVBBheQ8hSMYGVx03qOv3j4b+P+mzahaabHYR3l9HatJLFaoXXyUcL5uVBVVG4fMCyEdG4pczgHKpF6S0mj00akVkjt9gf7pJGRkA46e/09q8r+J+j6jJZqIbuSw1HVbeRNOtlcQuksmAs04YHYgwM/Nk4ZQK9ng8bWeh6dcX2s6taTTadafa7m4hZprW2XIO1I04diM4Oc5K4wCBSrYsom8RXMEcGoahKIoZb5CTZxNgD5QCC2FBwMZY4z0AXtZdRqmjxHwD8Kbv4f+G5rV3u9XtLa0WcG1nWKC8dxjcY8AzBmRucnOVAHQnS8QqjwBX8OW2m+FrpkmmvNVcBZDkqsBVV3bZCu5ckdGXGSBXeX2rWGjzw3j38N06x/ZxcalcKhCqzAPtAA2EHnDYwCenWl4gmu9PW2NnqmqSNbwG6g+wSWwjdojjah2M6qUY7ck5AJ4HJXtJMfIj5vjsD4ou/EGh6Jol5oF9FBORf2LumlR2u1I5ZYzhfLkSM/Kqh8mYH5gDXMaf4+PhDxVqGhabq1zp/hi5naP8As+HT2uLjTptqhWmZfkx84O5Tk7SD0UV71q/wwtLOW/1+4a01DX7cztfC433VrEpdGkcxDGHZo5sMRyuR23DznxJD4b8GTWun20Wm3llqB8n+y/tR0+OyXIMtw3zMqg5bKbekecEk4rmYcqPB/Hl3cXupeLtan8QDVry1v4Y/lEcNo4EYjijiYL5vEZxhVwpYccGvG/Mmm8RT6lfWV9qLMsy2lqpDySTO/lqqxMjBclmXDKP9WSMkV7b4+8Bp4l+LFxocGt6d4v0/UdOQWt3arb+WGtkKpH5pPARJI9zg/dXHLdPK/A0NhoPxEhvZotQ1jRPDpFtqE+m7pRM/7794h2Hy1EbMSTwG55BrQzOt8O/Bz4g/DfR9XPhwQapd3MVm91LcWr2rpJ5jeV9muJME+W6NlflGUyc4wPDvjZ46uPiD49vNWnmvpiEjt1Go8SpsUKV25O0BgcAkkdya+l/iV8RND8WaSJtF1G2udK0ezXzLWGMmXbGWLeeofywCZW4wN3lnAHf401rVH1bVbu8k3mW4meZtzljlmJ5Y9evWmiJH2b/wT30fw5b6f4k1LXIo5b28uoYdPjbavywDfMS7cKf3seB3OD2r2zVFW38XX2r+E/ElrousQmOANCGvbK98pm2Kx5/e/L8uzcRgEEjp86/sr/Ei80j4W3WiWN1pdhdWV5/aayXd6IZ97FQXRXG0ZVFXcD1AyRkA9Z8SP2gr34YeGry/0630e41jVJGjhlvriW7vo3VnDuBJFtUAnkZ2HjA9F1LTsj5//ah+IFh408Vafp66IbPWNKi8rVL+VGSW5mCooUqxLYXacMxycjIXGK4H4c6Ta+KPHGj6RfXK2kN1J5azyAbEfafL3kkYXftDH0Jrm5pJri6mmuZWlubiRpZZGOdzMc/iea+mP2ffCPwv0Pw/NqHiie41jxVdSRx2+iSQN+/idXVo4UQMzuTtyeOAVGCdwrYz+J6Hp3xfn1qLwTPZ68g11Mi1N5odjB9lkUoVG3zVDcZyPLJUcHIJzXJfs26xpPizQtP0TxMkOpa1Y3Np/Y2mSRbbm+iabJMdwxG3YA2PuoMknccY9g+DfjyHx/8ADoeEvC0es6r4u0e8k+2MqoI49MxiGVnmAG4oEUAjnGSMcV5n8FPC+sahJ4G1CLwvpV9Fb6Rqk6JPJAkk8YnRQZHkEgBBJKgoO+ByDUG1me0658KZrzQNRuLLULXQbN1ltL20vrmLWbgIQqGPyvLCeZgnaQ2eGbsSPgn4geELjwd4q1PTNTuoxLprRRQ/agI7iWIjKZjXdhlXG5S2VxivrX/hWHh/T7m11b4i+JtL8PQ3N5IZ7PSreKxMW1pGTZIY8seBlkjTO1fw8n/aob4Oa02mX/g/xXqGo+IYUKXclxNNcqwGPLDyyO28jDLlSgGc44xVIUhPgd+1prHwzVj4ga616xhs3tksbqSWRYGYBRMjlzhgvy7CAuBx9410nxi+OXh+48UeFviB4N0Sbw54nsbsSXGk6la+TDegrzJ5SDay7k25yGwSOeo+SYBIl0W85Q+fMWeMkDjn+dena58XJNe+Gtp4Xu9NshLbsswvAg81nDffZtu7cRkcsRz26UNLdEKRi+F/DcOsDx9pCSwy3H2Fr+2khhd1donSQIgUEg4ZlySAM9fVnw/8eaH4b8B+KtKv9CF3qOrWxii1IRrI0GNrRgbiNhDKTuGevQ8Y5CPUruMSR2TyZkTy5XQld6/3SR1B7ijU/D97pcllJeyqTcR+dJGMb0wTjcOwIGRnHBBxzVE+Z6T8IfEHgDT/ABjYeJfig2peJ47WUtPolquXuNqARmSVyBtyB8ozkDHA69nqX7TEtx8Xp9U+FvhSex8Pm4OoW/gybfeWyXPllGmEcW3bnPQdBjqK7H9i34Z+F/EFleaz458P6bf+FJJp1fUrxxH9nMUaPteRgQqHfngg5GOd1fQv7Kvw5s7jxJ49+J+g6HF4d8A6oY9P0PTbh/Ll1CziyJGik5Yb2VONh3ZIyOtS5JNmqTsfCcniT4meIPH2tadqWv3XhrxPr04/tG61iYae3H3YnlbDIgB4TIGAOK4LXPDF1a+Ip9MN3a3d1b3D2Yks5BLFMwbGUc/eUn+LvX62/ED4a6N8VNJh/wCEosLSSBNRSKbSZ5FkmlYbWZpLlj8rFQOY1AIyNx7flXYqbXxz9s0/SpLuxsL03babb3BUrBG+8qsnJGFx82M98U4y5loElY+uY/gRF8K/A8vgTTta8NQeLdShivdR1bVdOXzLG1dP3jvdmQiJAVYqoXcSrcCvnNPHfjD+2P8AhFPDuv3+v6XoytbWr6aGFuy7iPMVcDG4sSGbnng1oeN/GHiP4wa1beFvCWnTPaX3lyyWkM7XFzczBSczTlV3Bd7KFxtXp1ya9ug03QfgB8B2jnM1n4kGWvJUAEkt7uRoY4yNpwuGyxJ2kfLgliDXqF0fL3hzWbTR9VvbfX9NmubBpA91aIiLcSsoOIzK4LRqdzBivPPqBX1b+z98F/FelaLq/wARLjQfDtje3sqWWn6rJdvFFpAkXAKRou3A8xMsWyMc8E15D8JPh3p99BD4h+3w+IPG91czXkun3AItrWFPnbzXYYaVz2BO1c5Bzx71+0BrHh/ztF8M+E/EMGg3Xi25C38+n+WlnY2jopfESEneFC87sk5z6Akm3ZBFpas9uVuBTvMBFQtHJ0ximKrZAxXtHzxa3Um4+tNVWPajDDtQWLuPc0oY0m1j/CaVY2zSAXzDmpFfNRmI56UcrjmgCffjvQJOar8il3VIF4MCtH0NUxKfWnLPQUXMk9CaTLL1NQLP708SdMmgCbduoCk9qFf8KkTlsE1IEsUIZc0LCM9hVm3UsuAKgmgkVjxgUixvlKuelSRyBe9Vm3jrxTNzD3oA3bbUDH3rSj1g7etctG+4VP5jKvBqeVFczN+TUz1BpY9WKrjNYAmPc0faNvelyoOY6iHWmXADEVp2WtRs4MnPrXDrckVPHdMMc1LiilM7y8aKRy9q5KkZw55qqt66nB5rnYdSde5qwuoVnyGnOdTZ6g68ZIHUVqw622Rkgn6VxceoFgMU86gVwdxzUOBameh2/ipIbd0dCxxxzTbXxZtkUYUIDnjg1wC3zNnLHFNGpbW4ao9ki/anrN340+0WYQPsbPVfSuevNaLMzF9x+tcqurFotueKrG8+bk1PsrD9qdrY+Krm1lQpIwUHpW7afEKe3mInPmp2zXm9vdZHWpi3md80nTT3GqjPZ4NU0zXIS7MucDO7gioP+EdtpiTE8ZQ+h6V5HDqrWxwHIrV07xK8Egbziv41i6TWxsqi6npk3heIKmwg89auWeipuDrIAy8ZB6VwMvjq5eIpFIRx1Heso69dNIWErqf9kms/Zz6l86PY21i2sIwLidRzjcalttZsrrPlXEbfU4ryX+1m1CALKf3n95uhqS30m5UB1Ylf9k1Ps7bsWj2PZFOQCCCKWuW8LyXUcGx2yvbdXTIxxz1rnbSdhuLQ+ik3UbqLoQtFJupGJKnHBougHUmRTVJ2jJ5oqeZAJJMI1yapQ6qkl55RZQT0GatSxrMpVhkGsS98NxNh4gVb/eNHMjSKT0N5Z42ZgrqSvXB6Ui3MbAlXVgOuDXM/8I6kYPMyk9djcVLb24sI8BsKOeV5o5l0NFSv1OjSZZOhp24Vzdn4ijknMZ3R+m4da0UmMrBlk2/7JpOTW6J9ky5PcMq/Iu5qW3kdl/ecNQCmOSM03aWkH92o52RpYfudW5IIpfO7DBp1JtHpRzMQobcKXNJRRzsRga5pc0jLLaLtlByTnGfap4bmV7eNrmLy5BxWu1RTQLIpzRzs2jJbMjt28zkNmsrxJeItjKpOeMDFStJcWisIYtwJ/iNZOuLc3kUarEd3VsCrjuXy6to4KS8Ys6+/Wsu8m2t8rV1svhOe7yY4/Lz3NZV14LuYSSQS3pXoxqR2uc8qctznZLgtzk1B5zYySa6D/hEbrG4rwOtI3hG4aMsFOK29pHuZezmYP2gL35p4vTj1roI/AN1JF5hGBTrXwrsk8pnQt9aPaRF7ORgx3LptIFPuNTi3RJdSRqN6sqysMZyApwffGCe+K6hvBF0xKOjFcYGw/wBRWfqGj/2Nbu7wCKJRzgZaQ9hz1Ynj6mp9pF6FezktTPm8QaRpqG5SN7poVactFEZUiUfeIP3QB7ZOexNYnibRJte8N30NyPK1DW90CmYeY0ZddiclQcRpuYjA5BroLbQ5VmhgAX7Qu2adY24BBOxPXG4HA/2DWtNpI1W/tJZi8EyzbrNWO1C6owJIHJOd4/3egqOZRLUWzF/s8W5toxEvyzb8RpgE4LE49dyqfX5RVDUL2Waxnu/sIltYAziSaQo21dxyiFevoe5x2r0jULS0t9LW/uJzAIn4WOMyP5nI2BFBLHnoBzXM6xYLeaXaTvqFu9vcXEbRtaoUWRRIGAbcWJJ242jHORUKaloPkaVzz/xFry6P4Q1uDU4itxNbvLLIhwHn8s52tgcB9hBAzhgMcVpeJvHsGl614FSKYqsdxNbp9nUsfKNtJk4HJXKLzz0rlvHVh4s8WeFL670QafZ21rFctDfaiCYrlTEwJWJfug4OHYnsdpHNeOf8J/L408aeHfDlpa2/g+OHTJfEcmr6fdJDJqluytFmDcqsigGU8nOBxjvpZEXZ6nrH7Rmi6Rejwst/Ot5ZFQ8dgFM8cWd0TFiQsShACdxz8vQViaf8RPG5sbpl0jQpdOnnlmks7vUxDqES75AWaXy3VFHPzOQxC8HivG7PQdT0DR4pdI8PLeabd6otzIkcQHnEzqpV5pFCBNm4DD/OxB7ZOf4++K1t8Pbb/hINP8SX9/pk9zIk3h4mOKZpsAiMxO5kVAw+ZecbjjH8RyxC7Mz4n/tVaj4B1CPw/ceFb59dkk8+Wx1J0corL+6iRl+aSLcFfa65JB+leR+NvEnxV+MVj40sfEd1/Y9v4btBqd5pN4PJAwcJG2fmZ8eZjOcbSMCqWp+OtU8A6l4j1TVbZpfiZrysslvc2bNJp4lZhsQl2JO3ZtwAckg7sYPH+FvCfi3x7a34GtWWnx6jLBazR6pPs+0StKItoG04ZDJkg4IViR3o5UVzM+p/2WP2S9L17SdPv/iFrsmvaWf3tp4V02ObyknJJaS42Z+ULtzlQx6dhn7V03/hGfD/AMNJ7O38P6Jc6DNcLFZ6KunpLG4dUIXyyR83zDCgZ3E9c1+dWi/B/wCLVv4jXSbb4r2um4ZkmNheTblRSAx2KFduT9SSPWt6x/Zd+Kyx6ekHxZujpTATaTme4haTdne6oZMxqAVO4gE7iMCk6dx+0Z9Aa5+zN8JNYvrifUPB9tp8RuhPPpmlzB7x9+5BESqiOBAQv3SST/EuOeaP7KPwd8YWWi6Vo2ktDrNiv9pavGZ5UMg2BjbjO47BujIIHzBwQcnjwD4gT/G39mbxNENY8Qt4t0JbqK/uU855beVmYoPOziReRtz0yBz2qpP+15BY3CeINH0o2/iU6UumtbxRiGEh5XklZmHOFKxBe5DEHGKn2KK9tI/UK98K+FYfBtv4Lnvbe40FoksodNjhWOLyXG1WVgc4VipBGMFQR2rnfh/8SLjT/CfirQ9cK6hrfgiaS0vrgz4mvYhH5sNwwZSP3kRBOT94Oelfl3rn7RHxj+Jw1G60+8vrS1aSSR49BtTGiKqIHBkGW2qNpxuwM9s1wei+PvFHw7+IljrFxe3Wo3s8sdxqEbXzk3kQceZDcPnPRSrBj+lR7HXcXtOjPpr4v2viH4reNPBnwU0OK4vb2xmj1LWobp8W0ry+WwLnP3FMsn3QPlYYGcmv0E+HeoWT6T4IltFs7PULW3NtfW6EEo21Byo+YbtpK545HJr5A/Y21KDxpe/FD4xalLbXHiLW7429orXXmzacnIi8xABhSWjUNgD5OAM4r6+0e0gtNKspvOka0mht/MVo2GyYKMSE9w2QC3QbQemcKUNB81zyH9uj9jTT/j/pMHijwvDZ6V8QIQ25iQi6goXIhlYcBwB8rH6Hjp+Rk1tf+GtdurK7jn0zVLCZ4Zbd8pLDIpIZT6EEfpX7v6l5zeVGjsiJIC25sAABskk9MZNfLP7S37Gdn8eLefxJ4Vt9O0fxTDmb7UwI/tVioIEgHCcYKuRkk8jBzVRioqzByb0R5p+zP+381j4fj8G+Mbowa1AqRaX4mmbMe3ptuQSMkAuRJnJJAPFew/thfD3wF8Uvh/p+m31rFa+O77ULew8O6nbAMJZH2qkTP18jyxuJ7YyMnr+WWuaPqPhrVLzR9Xsm0/UrG5kgurecFWSRDgg8+/BHrXpnwR/aXm+GniS0l8R2kniXw+ls1l5E8hklso2Iy1vno2FA57AAFetWoRI5mmef+PPA+u/C/wAW32geIrKSzu4ZJEHmIVSUKxTzEJHzLlTgivob9nH9syf4XwW2heMYLzXvDNtAYtPvLN1/tLSTj5RbyN1Q8Axk7T/P0rVta8N/tK/C/VLnVLPVbyxxNLFepFFPcaLcJCMSDY5kRJDGWdGQhiPlPBr4Tu4ZtJvLiwugY5bdtr5RkOQe4bkcY605RuiVK2x+wcOoT+MfBug+IkvZ/GWiXb/b55tMijZrSJAWUmIHifzMZbjldrZX5q6XRf2jvCt7ryQSf8SDVrEfZ7nTfJW1uRO4C/cfBbJHGBznHOK/Kj4F/HDx/wCGfFmj+FfC/iKbT9H1G7VLiykdfIdXwJc7lO3KLjIGTxweK/TD4j+GdZ8P+HL+bxAbW9t7OKSeTUbeAxeXaAHmTfnzhG5B3LtbnOPnwYUEty+Zs7DXtSs/FtqP7YNteRQusdrpcbAvkMGZpJFxs+UHjHABGW6V5Z8WtU8S2trBaeHDBputQvI8ovFWeBLZipMjPKELBREQSTkgEcDq7T/iQdW0bR9V0rxBZ32lXLG2VWuUMDnOxijbcBzkAjkDIG3JpIbmzhjuL3XI21zWEcXM1vPaKtrarHEpUu2AsmWdG4bdhh0JU07ILs5y+8UeEvD/AIJv9fu9H1PX9QVmsJbPTIt9vNeFQCzzhdjmRjldm7AB74x5N/wkmh2Ph1La31S0OlWFhH9r0xbp4XnaQMzrJM0YBRB1O0ZLgcmr3x91i+utXi1/UvF9xomlS3UESafpk/kQ2YC2/lXIhG5Tt3AkM2WAUZGMn571Dxhp+uWY8PW99p0YvdkD6lauWNzAoKS7weVdxGMKwZgZDg+tRiEpFCHVjqU+papqGkSavG0X2PRtPlcjEjyIxlVXHzud6jaB3XJ6Vn+G213wT4im05m1CytE1Ax6pHbwqIEb7kiHDFWwrYAPBGPpXqmj+Jo5vF8+ta74cjufDHhe1uJYtNs5EhhW6IBWMOi7pGVTlyMjJHQACp486BqXihtUF9d2NxHpvm3EhNtbhlheSXLbi21gcHhSQOvGK0sZ3OB1zQrH4kaDpVla6gtrqU0Ssr3YhReUYlvkX5Iw4HBPPmHocbvn29trix1K5srxPJuLaVoZl/ushKsPzFfRtp4E1S6lsrzRLDULPWZDDJbrFKs00diUCiRE27inUknaoPAPNfPOv7G1rUJFnM6vNIfNZNhfLE7ivbPWgiR0vw8+Jms/DvXNO1fSZY/t+nu72rTLuVN4wynuVOc4z15qj408Xah4u1qXVL5v30wIEcakJGM5woJPck+5JPeud+1C3CYQtx0U8mrtr9v1COeeK0u7m3t1BmeKIukI52k4HA4PX0oJPcf2b/hVo+vXEfiLxNNbXoy/9maDJG07XbJ955I0YPtBIwq5J5bGBz3kOnaY9j4r8PaX4O1TQPGdnc/btM1jR4HZ4kliVoYdoCkB/LZ97gFccY5I8EsfE3i/QdNN9pk+t2lnc25iM9vuKGFMBlyp4UblyD0yPWoLX4yeNodQ1Ce28Qa4l7qkaW93NHO6zXUYG1EYg5KgHAHTFMtSset6vo/xL8MsniLRPEK6rfT6ZDpckOl27JMkbDDRhcAtgYy5HzeZnnOT3fwl/ZI8feLNe07S9d8fN4biXR5dTWPTZ2llsog6I0JXcgQngnaT92vnVfiV46t/EUF3eXGsXGq6exVHukeSWHA3bSWGQABnB44z2ro4v2t/H1vqx1v+1reW+aD7KHurWNwkfmeZhRjg7+c9eKlrTQrnPuTSf+CcfgHw74ps7m91G+1m1CqjwaxKQ9xcbHcqwjKFMjYQNxPTrXUal+z58FPCvirw5p2t+EtD0KxmknnivGnjKSnGAkjS+hIOGyBnGe5+MPDvxs/aJ+MGmxpoCeIdYsIDhW0jT9kSsBj76rgsQB3zxVTXv2afjd4kmXU/E1vIHkg3xtrOqr+7jXcNm5mIXDMflHcfXGfK+rNFLsiz+1hbfCrwfr2oaH4LtNN1K/kmS4fVNGvHNrbkKFki2Y2EbgWBXPXGeBnwzVPCOvWehWGt3mjX1ppGoA/ZL2WEpFP7oSMH8PrXq+ifs53elRza1r91pD2mnQzyiGxvluS0qKxQuNpUpuTn+8ABWz8UPiJdn4QQ+FPFdlcrqdnEs1nZvCxSDzD94hvukKOGTPAUYHObVyHqecfAez0H/ha3heDxZbrPorXSrNbu5VZSeFVz/d3bcjuPSug/aCmnl+OHiCG+gihh0uM6db29r8oijhj2xqM98jJOBkk4Aryi4sdT8NXVtBfI9u01tHdxPHIG3ROuVIYcdyCOxBFVJLjaGdjsfHDNwDnuaOpKelj0PwRo3iu08Mq39ia1f+C9YM889vp5KJeC1UM7EhTujieRGbjHbORkfrd8J/iF4V+InhLTNR8ByNa6O0SwrHp8A2WT7cCLbsbDBc9ME9q+fvBeoeC/Dum/CfVfDmrtNpNjBHoV5Yxy8KLmICeV1Ksyh5FgXJHc46irnwnuLjwR8L47/wADX+m2PirT9UbRfs7sWjnh+2tCsN1EoBYqrAqwy4C+hxWUtTaKPWPipfah4e+GWo6419o9xr9ra+aNTjvFkmkVMOYYwVVQuQSVGdvXrX5F+HPENz4buNRnsUMlze2ktn5mMrEJMB25HXbkD657V+lf7Q3xA1C8+BPjKbWNHbT9f+w/ZmksPLWzl3yqkkquW8x8hl+TAxuyRhsV8Z/sc/CG2+LHxkhjvpI00vS4TfXPmruViDtRQM8kscj120RfKrsJRu7Fz9mXS9WtD4ks/D9lanxD5MT3WoXkqbbKAyxbDENuSzF3DDcBkISRjB5v44Wk198Wrrw7pmq3XiaLTrowrLIxYGU7UfGTyd3y8dScAV9LftjaT4e+Fvifxdrul3kui+L2t9Pl0WbTXQxvFKJIZYWXGAqiFmB6ghce1P8AY5+Bvgu6+HcXji7ns/EviW6mnK6ab14nsmUqykqGBDAI0m9vl4HoK09orcwey6I9B8I+E9F8D+DdP0rUr3+ypprRLR5L2FbhY4Yk/fTrNJlQAQ+FQ4yUBHFeY/C3TdNvpPGvxGmt4dR8PeD7dbLRC22J5YIT+9kKgcPIpX5iOd3HSvWvjp43u4fAGn+FNM1Oz1H4keKbz+xbaWxdFijs5QHNxzkB9qkOVx8x54218xfFTxJPf6wvwz8PeINGi03T4haXeswXR8mGzG0+TJNx5uxlzhAWyzBc5xWkJXQpU7H2j5bR9V4prAdNuPwr0Nvh9e3UZMcalh/CeDWDqHgvUbRXLQMQnX2rv9tB9Tx3QmlscwcgYpOR9atzWM0eMpgVXkjZeoxWt7mVrBu4FPVg31qJVOKmjibdjHWmA7YO4pvljsKvLZsqgkcVPHbhv4QKm5XKYEkLr/DTPJduAufwrqVtUbG4Vu6H4ahvmXa4U571LqcurKjTcnZHnn2WX+4fypnkvkV7LfeB0lRUX5TjG6uP13we+kuA5BDDINRCvGeiNJ4eUNWcXtanx7vStU6X1IIo+x7Op4rXmMLFaPJ69auxRqVGRzUMke0cU2OVlxQM0I1bbwKUs3TBos7p8+oNayQCZQWAxWd7GnKY3B6jNPWGJuqVqXGjquWQ8VS8nZxilzBysb9hWTlRTHsGTB7Vetcrjjiuj0zTorj550V41/hzzUyny6lRhzHDSw7c54IqDp0611fiDTY/MLxptB6LXNyWTrVxlzailBx0IN34VLHJzUX2dh7mnKu3BNUZlpZjU0ch71UVgigtwM4ziqE3i7R7S4WCfUIYXMXnfO2AF75PQY7g9KRR0K3JXp0pftR9TVOO4jmC7HV9y7htOcj1qSNRJyDkZxSAs/ayq9TTVuPc1JFZmZeOtRzWbxHGKBliO4PTNSCRuuapID3qwmcUrFF2O47Zq7b3J6A4rJjzmrMKse+PxqGikX2+dsk8VLGg3DmqixSde31qzDGy4NQzRGjBlcYGat+cI+vFUYJhDgnJNacOqROoE0YdfpzWLN4lf7SB1yOe1aOm69Lp8iskhKj+FulZNwyMx2cKajSGSRvkGaTSa1GpNPQ9W8O+OIb6Typ4xG2OGHQ12cEyzRh0II9q8Gs45EIbBWu08JalewXiKqSPCRhgc4rza1FL3os6Y3n6npNKDUMUpkXJGKkBzXnqQrW0H0U3OKXdVcwhaKTdRup3AWmml3Ujc0gDafSqN9YPcIdknlnrmr+6kb5uMU00mVGTi9DiJYL6zYnctzCG+91xU39oTTMpEmwj+HHWulbSbfJKps3cnacZp0emwRkHbuI6bua09ojo9pEq2+ntJhmc468mtReKx9U1RrTbgFI+hIFc1feMpot6pJx2bFTGLnsTKMpLmZ39FeZ3Hja7+yhIJGEp5LYyaZa+JNTZlaZpW/3T/StvZSMeU9OoFebTfFq0h8Y2XhYyr/a9xZSXog2nd5asAD+Pzf8AfNdbZeIRNsWSNw59sVnKLjuUqbexu01mIPAzUcU6zLuQ5FPzxWDnYi1heD1FMMSntT6SlzANWNfQUNCjdVz+FO5o5o5wuyM2yY+6PyqpcWOUZUCgEelXd/zYx+NOOKPaFRk0cncaDcM4KynGOVBwGrgvFMt34FjS91FJLnTwwhEyZH71yqx78KTz0z0ye2a9nKjHvVHU9JtdYs5LS8ijuLaQYaORAwP51rHENF8ylujhdP1+2XH2a8Wa46CMN82PdDyOlYvi3U5dbVLS4g/0Z1kGcDJcgBABn3Y8/wB0VpeIPhXdtYfZtOns763V4WS31RTuGwjOJVyeQAOVbjPPph+MPBMdtFZSXFjdWy+cqvLayeZEgdlV1OT06HJXHy9K6oVqe7G4ykrJmReeKk0i3jur+T7CGUs6tztKqS4/DB54/UVS0bxTMdNjuNT3wLanA8yUBY+A3mbiRgndjOe2O5qlrHw1MYW70tptX064MkMlvDPEpeQo2DG6jOAeWDZBxx3zfj+G+g2c02oTa1FLZqPtEkau7+WYysqpCjHEXyErghjg9QQK6HXpGfspnDzfGR28d2cWqvNpc8UKTWy3Sjc7OCPlXjKYDgSEj5m2npzial8R76Hxbc6eunXlzo2sOZJLqxkjeS38pcSPlGwplQsvHTazDOTj17w/4H0W48QXGqw2Ukd5dWqu7W0geScgEQthi3G3zep4zz1rxT9qYeL2l03wx4M0uMeIpYLvWJbyZg72lrAFiYomDueQy7AfVeABzTVWm9kP2Um7XPG/j98ZfFlndQaTpdpbarpguRZ2WlWsMkSzW5QsyjaCzxgIw3KVysbcAEZw9D/Z98T/ABS8awX/AIvvLrxEbbSoZ4YYJGtYGQ3EqNDEEC/Km7s+fn77sC4uj6Bpniy80T4NXGp+NPFOmWSR674816QT6bpdusa7jBEoOdwUqFGSQgUbsmr3h/8AZS+KjeLr2y1T413WjTWNss95PCZt9q9y5aKAr5qje4iDMAcKdg5yKPaxK9jJbs7rxJ+yj4N8D/DiLxI2u654OsYYopbq90nVpI4zlgDuVi2QOcADd04Hf4h+Hvw71r4/fEfULfSdYmFpYRGaTxFrO4m0s0JKu5UZLsDwvX3r7C8UfsK3Ms90fFfxs1bxRoa20960ZiaBvMjUyMW8yWQDKg/w5JYHpXS6EnhL9nv4UaNYyXVsmk6rbRTXdvMpt5LppYEaSIyFVWRlkBbPzbQQpxkApVEDp9mfPHhf9nOx0tYvt96kuu+It9rp+pagXElnKgSeW8VCV8wqhUKAR88gGfTmfH+l3+kf2F4N8Maxc+Ixr+lWMq6eti0DS3Ubs3GQN+0bj5nzHAIJ719qeBPGXgDSrfxf4z8W+MfD82v6g80tuzTho7axQSLHaQEYK8xhuCCwZcjpXyR8Yzrv7RPx10lvBq3Vh4cnls/Duh6ldSsgaFlljd4Qw3eWxE3ODgBRVqdyXA4PQfFFz8N7yeWfxBplrquiyxyx/aoi9yJXQCQLsIaYgOQA0m0hPmPOK9Rh/az8H6/4ZtotW8U61Yahbu5la3sbdYrj5TzDH5eF3NjmQsRkjtmvdrf9mbwv8PfDfgOS20/SLnWrKSG4uLqCxaZ7xpSJY7Qhw5znyz5mGKquSMNivnr4maz8OdZ17xxqfiO21Pwxrq/Z4NCaw0pvs6+Uwjub0mNtrYYkAktyGB5bArnJ9nc5y0+JvjTx/F4otfAPhqXxJ4du7drW/wBT1rR4fMt2YhSPNXCAgbcAnOSTiuS8O/sh+JdevNOtLQLcXVxGkt4qkmLTopCyxvI2M7iUYhAhO0AkgEV33w9+JqfD/wDZ903Qoobm013xDL9q0gzYuLO5hd0haQpkbJlZJRgfe8xeucjs/hr4ksfhf4B+IXh7x/qNrdX1lbQ65bW8Qj8vVmnQSJG7n5nAZYl2p0+mcJ1GHs0eG+Lta8e+Cdait11q7s9GsJZHXUIG86286JmjDp5ca+WruhCjaM8cnbmrPiTwp8TvjFpOka54taH+zY/IiN3MYEuFMrMB8g2szlVaQrkEqATgc0258ceD7zw+fCt3d6gmgx6Csksmn2qq97qiQFYFck58qN5HPJySx7YroNE+Nl5Z2mn2+m+DNU1LxJdwSDbc2ZnRhIigi2j8s4U5LdDnIwQDijmfQOWJ5zr3w/8AG/wMvrfX7K6uILKeVo4dQt8+Q7Rvjay/dbDLn+JSRx0r70/ZX/bM8JePNL0nw3rf2jRfGEKrbSQyTg218oXG6IyblDEKo8sgA54POB86/FT9pbxvCttF4l+HWm6NpZW408WtyOWDDLBx91ZQrphinQDg18j30sIuQ9l+4XG8qsmSGPOQeOOmPp1pWcg0ifvda+Gby808jW83Fq11EI7a4UApEZVCxkADeMHJZuRnAHGa76SwtG8uNbOSZv4G3bSQPfOcV+Ov7NX7amqfDgad4f8AFVxf3GhwziSHUbFgbq24OQUb5ZQTjIbkYHPFfoHoPx60DxlpGlO08viTRJCqnVdFIiWXK4kVrYMJUIZlBwWGWHpXNKMkzaMolH9oz9ifwp+0BaXIlEOi+NPsgmstYjcsvmeY+Ul/56IBsHTIAGD2r8oPjR8C/FfwH8dS+GfFOnmG5Vsw3UPzwXMfHzxtjkYIJHUZ5xX7P+MPjz4TtxDZ/wBqafb6hC5jjsZo3kdjwoj8soCSQSeMgbe9cbr/AIg+DPxi0Sfw94hsF8SSNO277XZvZtA5+YeW2xXVsc8ZPHXirhKUdwkovRn4w6H4k1XwnfXc+kancafczoYX+yyFdyk5IbB5HtUd9rk2oXV5f3t1LqF3czM8s85y7ZOSSc8kmvpT4l/sQ6zqMl/qfwlubjxzodtAlxewxwMsttMQxeJGPEpUjkA7hwCM18oXCtDuTa0Ui5Vo3XBVgeQQe9diaexySjys+q/2A/2fbb44eNPFGpSMttFoVpD9mkniM+y6mk2RvsBUEIFc85HTjmv0k1zwX4Aj8C2PiLW7aO2MEa3ofUL6WO0t3ULuAUybVwxwBjJA6k81+Mnwz+K/ib4UaoupeGNXudJu5DiZbdyqTqARtdc4YfM3Ud6/QD9nv9oTwP8AF6+0DS9a1O6PjmaJbVbPVrIXFqJFRirQBTjAJbbHjcxbBJ61z1E73NqclseXeM01vRPE2vyeFbDWNN0d7NNQuLTU51VoreTEm3DAsrAjYgfqB/tDHYQ6Hqfh7Q7wDUdR8VyQNGWkWKe3khuHMUcUaRoSjiR5SQckNnIbrX1L428PeD5o4rLTjJrV3JDtVtQ2ibzXILSymRcqNpT5dvzKMDGBXwb8StX1QfEDTvC/w/W48Q6/oRmuJbu3xJFbqZgYvMQK2yONSmE3DY4OBnq4ybG1E7WQRfC2TU/EHju+0u+1lPsOoi8vr6S4mgZvM/0W3jw5V1MSkvxgKucbq8X+N/xi0b4j+FUn0PwxfZs7kT/2mbNpUj+YlRI5YgjlgMgDk8Ht1/w4k083ll4k8X+EtW+KOu6lc3ERvLqRVtGbcvmRwROnDId+WIAJbkAYJ6Px74Z0fTPDN1aeJPCXiSaZ4/N2HM9jpNiF5NvsJ+7lR5jJ1JY4xtrVXMmkfM1j8WtS8G6RNpFhdXX2OaF47m0mACuWOJTGwyV3qFU4AyFGc4GFufi1beJpngv9JvtT+1TSOlrDcn95KxQIvC/MFVUXChen4V0vwy+LGkeCtLn02703T3mjuRfWupJbo1xIRhxGWcH5QYxgcf6xs9Bja+Kq+Hb2x0fV9P0x9N1jTBGbi3tbJ4XuYNqLI0krZXzNwO18FTuJxxitEZHnOseLvGmmmaaae70W2mhEQEs26eSA7iAX7jk5+7yDwOa82nk3Nyea9m+OHxNj8XeHfDGg6fNJeabpNnGFvbq38uYSGMCSEckFAw4IAzxxxz4rj5wDzmmS9y1HDnbj5m7KAc+tXhc3fh6aKVH+zv8AMPlYErxghvTg961vA3hHVvHniG10TRUhW9mRmM91II4YI8fNI74+UDH5kD0r6tH7HPhTw/4XUeJTrNtdC3H2nU7xgsKzO6gMqoW2KgzgPyxOMgCkJI+WvC/jm+8KTLLbySSWMg2tblhs2l1Zk2kEYO3044NTSeNdN1LVxcJYNKS8ck537ZXKsxBVuSnBA6tkjdnsL19Yn4C/Ei2uY7nTfF2mROzQzMu+KZASAJF5CvjBxk4yp9Ku+PvF0Pxa1yA+H/CcOmSeWIZDZwrFCRktl1Udhn5ndicZ46UFdBfD/wAZdX8P28cFrb6bKLa5NxJNd2YdpJWXZlucY2r0HqTnmkX4x6yfEz64q6O15JKkiGTTImiykTRgCN1YAbXPGDzz9KF78LfEltYW1/eKbq3VtsVikuZV+bGDDnzFBbjoO9a/w/0nQ7lbozw6ess0ZgmTVIGlaFS45i3MAGxnk4xtP1pgemfDX9u7xn4Au72ORrLxHaXSRlrea38iNGUHb5Sr8q4zycc56V3OrfEr4t/tEWEGuz6roPhqzuw8VtcW58sw7Jkyvch90ifNhePavM/GHwo8N2/wxZI4dOg+IEUqWwsbCGU3McyOI9kgRioD9dzckt0AxXBfCn4tan8Lddt9Utra3u54d0VxYXqhkPzAsOeUbKgbhz71Oj1Zaue/SaT4qltbF9R8JeIrrRFMl1cy2aedK8IURoGfKtKiuwJUxqTtO1uCRxf7SXxG8PeJtH0HTPD7XSusjDVDceaIrm4GcmHeMhVLEHPOT065Ne/arj1ywitp7K8a8mbdcSWV06qqfNi3SPZtCAyEZ+Y84B5ryfxd4stLrx3a3mm6Jc2d1D5LrBqcG97iVQBvMXIwxwdmCB06UDuJ8VG0/U9Us7+xvLafzIVjK29ubfBVR/yy5CdexOSCe9c5pumtql5Z2QQGW4mSBU/vEsBgH8a9T+NnxYPjvwbpGn3lpNDrsbAXrT2RgfCAiMD5sYPXG0AY475898F6xLofibRdQjeGC5tLmGdZ7lSYomRgwZxgkgY5FOxm9z7i8b/DSKbwnFpnh97fSWv3WwZlug6qwYskzbCojZCgPYELXJ/s/wDxVv8ASfBfiXw1qrXRu4/E1qLm6s54Vt1zceYzNKxyAXjbDD5Tu56Cs6b48W3xC0++uJ7eXSvGmjo9xEPLWWBXDAmSOOXByylv3e3ngjpXkXh2DX9L8aal4u8M6leTvDqUk0V39mVY5oxPHEJDHnB++x2kBRkcjPFaBqfR/wC1h41az+Dd5parevHq2owyvc+assBkj3hyrB24ZVjxjvGa5H9ivxB4f8E+EPG3iC+VW1e3uLMwLFOY5WhQu8qjH3lYcEew5GK5P9pi81l9Bkt9Zj062+zaoqm20yUICWhL+Y0QkcNuDHLccggZzxhfs/fEa3+FvgnxH4gv9KbxHbi9hgGmT/u7WRyCVLODnIG7ja2fbrUOKLTaL3x98f8AhzxR+0Zb6rptqdb0S3uLcvEsOVvVD7iQuRwwY5yfUZrtdW+Jvw68P/tDa14n8TmHUdOvbNorm30NVnS2vVwyKM8MoJAJ3EkqeQMV85aSLTxZ4vurzV5J9LsdRvSxttHtRJM7NICYYYcjjDcZ4GAM819PeA9L8HeKPCuo6X4S+DS3xZJdMGsavf8AkTyTPGAGUOHPmRFWY7QRz26VDibxkeZ/EmPX/jH8SPC1qmmHwboOppN/Yc0yRi8ktCS2+X5wQoGQGc42j7zYJP2x+zd+z14O+EPg55d+j6xqtvbKLy8nshPMLsFpJUjl4CBBsQE/xbvTFfCPw7+Mg0PxF4j8ReIbCXxH4+aGOz0higeCKRHUlpFU/MhSPZgZ3CRvXNfZfhf45eOPGPwt8PSeHvh/pfhyCYFxq+uawbmO6GAHZYMIjSYJOx3B54HpnNSasti1Zn1B/wAJVZeWFJmZhg7t2atL4wsJiElRtjDDSZyT+FfFdv8AtreC5Pv2mtQ7fvbrdOPr89X4f2yvA8jEA6qMDvagf+zV0/V4dzz/AG1TsfU2tPpbyFrT50bllZaxL3QbO6tWZHVJuoXkV87H9s7wKG5OqA+9r/8AZV614V8b2njDQbHWdOd3sbyPzIjIu1scjkdiCDW0Y22ZlKTfxI0I9IKyYYAinSWrKwIXC1ZhuvMb3q5HayzfIOrVtdmNkZfPAq3bKrOu7AHekutNntSA69RmqLTMnXimLY6C+hsjbqYGYSg8g9Ko2d9LZyhkcqR6Gs3zi3OaBcheAc0uUfNrdHZS+Lr6ZYx554GKxdRuJ5vnd9+4+tZa3Q/vVN56MMb6lU1HYbqOSsyPO7joarSP8xU1YY496jkhDfNnmtTMrbdxxmpEs2kwFFSQoFbmrUc3l9OtFwLFrpckKgn5VrprXw7Gzo8l2qxsBynOM1za3/GDyMVYt9R2jjisJJs3jKKN680eC2YqtyXz0YjismXS3jyfve4pVvPM4Y8dq1dMA3BiwdV+8vtWfvR3NNJPYz7OxefCKnPXgZNaioLVQJAyj8qnkk8r95bxPG4/iXjrUbXN5cD94DKo6cZrNtyLUeULq8jkiCBVAxwSOTWJqH2SJN7NsGQM47kgD9SPzq7NfJJ8si4x+deI/FjWtV0+8cadcQywQTKVhuJUBHO4HJYDtx06c1pDRkS1Oj8b+OtE8K27fabkK7W7S4U/MFyVJx1yCD+VcHp/7QXh6+025uI5ZJSXby5Nu2JXK5SN8nKklCvGcbs84rzvVNIv9cjjvd/2r5mWG5jkEO/zBghiQe2RkdG5OOa848K2cMOuPpkUd5FLHc3MzwxKGEK7MrP8q/Mi43FRkcZHXFaORMYJ7n0N4m8bTx6FeRC58+a7tnms5VVjLE0cZlG7AGQQ0ZwAcDI71w03iS9V7Oe00O41a0vbb93A4JeKS4HBB4xuYt65LcZ6DsPCpeHwLpuoTywXNpLItxZRkq3lxb1Pk8fMTtf146c5rjl8N3l3p99pGmy3K6Hc2vmLcXEQT7DcIRvdGxjhkxjrwepGTnzM0UUbFx8Qtd0GZdO0KGWVLWIpFNDGZAYVON4Bz93a5OcYz0xzXsnwX8QW3i/RbHTVlV9XigDToqbFQkDA57klseuK+YvCGoR3WpWMFx5tppV5H5s13Cp86LCYkRVPZmaVdxIXnPUYr0PSm1LVvFPkeEPEbWsNwN80xmEuyQHPmFgoVAY8An5gG7UczDlR9NjS57ZlJ2sjchlYEEeuRV2HS1uGB6fUV574Z1nUvC1jp8Wqaik9jNI6BpGH7pAMoFO0ZHXnvkdK7rSdcg1dZGt7lSsSqz45wpGQ30xn8jQ2xcquWLrR1j5Ax+FUxpssj7Y1zWtZbb7ylkdi0ieYEGMgDGfyzirx0qe3mDRI0idjip9pbqV7O5zU2nzRNjZSR28ozlcV2a6bNMApgwB1IqD/AIRm7kn+RflP944Ao9suoexOVXzl6ZzVqM3AI+Vufau3h8DXQYZjVm7bTxWnH4Zu4YcGzSRgMAmsZYiJtHDyPO4455m4Uk1fXQ70xhjGdp9s16LoXhsRs32q12nsexrfXTYoI9sUe0DkDqK5p4pR0SOmOGT+JnmGneDb64XzHChemM810Fp4atbFQL4+SexzXUXVlJMo8o+Qw5z2rJm8MXd5KWe5Viec/wD1qxdeU92dCoRhsrmppeg6UyqYQsuOck5rXuLeKCHAXA9F4rJ0XQ30yRmaXcWGMAcVtY3dRXDOTvuVsyO11HauzawGOrCr8czMgPSqDx88CnCSRVAArJ67ClBS1RfabbxkAnpmo5rkwxlic4rK1CB7nYQxVlbJNVWjv964O9M1Sp36iVJb3Oghug8AkwRkZxRDerM+FGfesaE3q4D429+aXzZ4x+6AUk9SaXs33D2Kd7G/5gzinAg1htq0cHyzSoH9M1Yj1FBD5vmqY/72aXJNGLptGrTWkCdTWf8A2ojQNIjqwHcVQN1NLMOu1ueaOWTHGi5bm8sgboaUsPWqEIdVyTUN0tw0y7OY+9HKxez1tc0ZYY5lw6giqV1odndAeZAjenFN8mY9GwPrUqI8fRifqaXvLZj5WtmUpPCmnyMG8kKR028V578cPga3xV+HepeHtN1Z9Ev5yskF4u792y9MhSCR14r1WNm79afuzxjiqVSa6iuz86V/YZ+N3hnUhf6T4usJb+JTHFe297LHKEP8OWXIHtmvZ9F/Zo+LNp4JtNUh+LmsWXxAg3Mbe9mFzpcgBO2J0xn/AIHk9TxX1fupM05VZyVmWqko7I8f/Z5+N1x8Ro9Z8NeJdPXQviB4bcQaxpw/1b/3Z4j3jbr+Ir2bd2r50+Idjb+Ef2vvhhr1lGIrnxNYX+kahs484QossTN6kZIz6BR2r6F3VMoszmk3dE24U0yUzdSVHKTyj/Mo8z3qOlo5R2HbqN31ptVYyTe3BycBUXH5n+tPlCxbLik8wUzrVe8uPsdu0wjaQKRlUyTjOCR+BzT5NbFWIrLUpbqHJiXzFYh1BwVzyv14IrP1cvfLcW99FFFpeNzyTDduUDLDGCPxP4Ckt5re+WC4t7mRJChZTDhvMjI3LkYOeDx78V5p8RPGj+D7y8u7rV7i80qOGSWa1t7VZWEZXB+UnJAIJJxjlQMHIOyp6lRLXiDxF4e0y78si70CK3jEsl55LLFEhVlUucexAB+nOa+ftPs5PEnjbxYmkeJtHsdI0q+jjaRmSyublnjkZ45rhCMxbRgEdcnOSAawviH8Qta8X21rZhr6DUBeNNdaXHp0ttDHp6SAyeZcEybJFCoSyjanIw3Q+G/FL4paX4/uI/Cfg/VLTT/D9w0n9qTWtp9nsPlUGKKW6kAklIEbO5+UNtCqozW6prqdMZSWxDZ/tfeLfAPxY1yP4f28Gp6SIUsRbab597FIkTHE0KsSybYxtG75cLnBzWTa/Ezxp+1d461RrBry08faraRaJa6fYXUttY6dbDDXFxI4ION4UCPHLEk5O0V2+ivbWvwiv/A3g3R7qzsreQ6n4nv7SPfJcDCCKwiuCAwuZA6xsONhbhTmvX/2c/g34g8D6h4l8VNpVv4Pl1jVLfRksvs4c2dvCVULGykLuErKd7E7vKJ53VpypIltp3Z7J8Hvgj4W+Enwy0nwX4WsftV5LLBcXGsToVF1eqA6zNhgSI9m7ZngBV/iJrubzTVsdF1pIL6RLb+2LWIXCqDNIwa3V3LZCn5zJnII6+mKoeGbPVtHmh1G6vF1WOGM2en2qRJFO+5gRISDtPmlfvKAAsY96sa3rVv8P/DsEHiBpn1i8a7mghs4PP3fMZHIUtyEUrlmxnI4GcVJju7tnIeLvCd7psc9zp1ne6rPHL9lihvIo3julUZb5WHBGSnOQSkfB6V81/HS+sNL8A6xJ4iS98Qa39mkn3OiQnTbeLEbfuyylCziNd21SwzwcYH0PqXjTW/CHh2xgj8EX011cRsIbq5v4RcyDHmbEUAhFBOGK5x6Emvk/wDaW8L6rqGq6PPr99bzWGoT3W3S4THb2ouBbTSMqyplpFieOAjd95s4A3VS3KV2jtvDfwb1z4yeGIL/AFz7RovwfhEEWleGbx/Ju57eF/vXMuzMcZBd9nzEjr0FQx6f4R1/UPCeq6HpUf8AZnguS31zWdYtXELpAHQJbxYOTHHDIccANyQSQTXpHijQYLTTXa21Syu/EsciyLo95J5llE7fLHI6vOuQvmKc/M3y5+XpXzr4m8QWd58N28OafrkPiLVtb0SYXUGiWZkzcQK7FDGjA7QHjG6QkARMQMYFaXFa57N4sfwz8PfhzYnwz4m02z1x0juLq3eUSPd7CZPLADby7sEQMDwGznBGPnzS/EXjzxD8QrTRPAXh628Rra6dqelyXmoW7QWUz+dG9yodgodFESEJ1Bc5rR8E+Ir3xR8P/D1/fQNovhKOe2ll0zTUxeam6uvyQuhHlFmigXnLFpAcjIr1jxM1/wDs+/DP4f2k2nrpV5Z+Iv7R+w2My3U/2W4ic3UEEWC0gj89yc8bQCT6VzdwseI+Pv2cbnRtW8OxfFXxLDpSu8n2a00IRw2tsjPCXbzSp+YGQbgUX+EgsOny9r1tZeHPE17LbbrzT7G4c2Yuh5v2mNCCm8HAcHK5CjBBP0r6n/aX/aBj8aaL4fMBGrxxNHOI7ceSYZlIb958pLFwCBGrcBAxwSAPnLxx4U1vw1eW2reJ5I4ptVj+3+X5RkESyvMm5gRjcrxnAGeuM5GK1iYS3PbPhr8FfDtj4Lvf7dgjurmXTBfR3CwBntyu+OUsC2QEfHC7TgZ9K4DRrZ2svDEujTTy3wWFl0+8DYnuGhTKoCcpxzuHyhSh6V7N+zz4sfxJp+maXdWc2rS6Yghnj2lzc7p2d4o2A+UJGUzuPJbjJwK8ws49Rt9V0eSC3kutQsZF0qeeCYrEoVUtyqbDkMDEpDEjfkggACqTIscJ49vrzxBqcb65p62ttc28d4kNugaSGHONzMRli7OjbsnIjArprjUk8RappNvLp1xc6jM1vLOVVESeMqxOf7gI8sjIAGJOgqjKq61rmr6pb6fcajokNvHaW1xM6ytaBCpdFXOWyxwDn+Ejmtvw7caQlxcXhnzaNB/ZMWp3UzTNCNgImKgBkWMMhA7iMjinzWFynIeKfhUuoXcr6KkkXiJUme40TYH84RkAtAUzkNuBA6c8H04GPXPFfgG4uGU6t4bknD20jfvLfzGB+ZCeMkHGR2PavpWbwpq2i6glvZ6XZ3UtxpscGnJLbfaJYZ5JMtNJIsi7CFiLeYedqgAdK5KPwDrGr+H76CV7jXhJdT2o083ssEays67MK33nZplO5jnjHvVcyYuU8yt/jV40s5vPXxTqDXLqEX7Q/mkqCxwd3UZZuvqa76w/bN+IlrcStc3emapIUaMm6sl3IWXaxDLg5I4zn2rnr/4X6Nrk0S2e2yu2hEjxwfu9iZPyfO5+fb0zt3fKRjJNRN+zq8+k6bqdl4ttJNPvrM30W62ZpQuXCqVRjliUII4wc8HFVoZtSRuwfthfEew0e20vR7iPRYYd7PNpbyQSXDE5zIyOM4zwOOOucV4n4jkvPEGq3Wq3Sj7ddyNNOcEbmPJc5PUnJPua9zj/AGL/ABU3h+x1mHxX4e+zz+Wsy+ZLm1dlJ2SYT7w44HUkYzkUtx+xP8RbW6uY2vtFEMKRqZpLh0BlkUMkO0oGDkPH1GAZFzjNNWQe8z5yVyjjdzitC0nkhmDI7q8Y3oyHDA/XtXv2vfsJfEXSbzUUt7nR9TSzia4kuYbhlhMYYAMGZcEH+9nA747+M+NPh/4i+GWvSaJ4l0q40nVMhvImx88eDiRWHDK2RhgccU7pis0XNN8aanp9vdLDe3KteDbKBKS0vbawOc5zj8a+zvhL8D4/BWq6HHP4X0aX+0NIY3ENzdSSxCSAxs/ntjaHYynJyQNpGPlr4JtW2ESkFhnaq4yST2r6b+E/x+8UXMdn4f12VvE9tYxSLZw37FhEkiqjLJJ/zzU7GwcD5Tkik0F+56jr2tSaX42udb0Kx0eLQbqVTb6NZvJceVK0MY82MogCF+V2rjgHjHXO8aeLIvHGqaFoGp30FjbanPNb3d5p0RBjtHKNmSb5Az7E3AuAqrklTjNc98RPCceradrmsJBLO9mkD3P2aMbZPnZmVUYErtVZMsrFe2K7H4cfDzWdHuNGt9Cjuv7e1KeS4lLeYVtUj/0Z1MMRBzmcZcFQdowRjNFizxrxR8KYovHU2m+EL2zuYZriSwtIdrToFeOI+WCQxbJeQ5I6rx1rh/HUl5a3w8G3GiL4P8Q+bH9vuIbxobB4wCfMeH7u7DZ+U+wXnFfRj+D4/B/jzXraLw7J4i1Rby1060jntvMhF0be4aUSJv4JBhY5bICg/Wta6BZq/jjStN1a3ivGu7W31rxFcFbX7PhXE0FtCwBJwx24+UDHBNMVj5C8QW72t5d2Ed7DfwWczRxywsDHIBjDrtJHI9D2rGjsm3ZYba6jxW2nL4jvI9JXbp9usduhLht7IoVn3ADduYMc+9VdG0WfxJrOn6XaeWtzfXCWyNM21AzsFBY9gM8n0zRcyufTn7MvgHxronhm3uvDDQ6Vq+t4uEuZrtQbi3w4A8kwyZVSM57Fvy6X/hXuuQya1qGs3E17Z27xRN/Y7syz3GV3CTLCQhCcgR4AySB2rY8PfD3xF4Bt7aKw+Jl5aWYgW0kzZQ6j5WcssUSfKwRQCW2k9Qcc4p3inUvHumW9vaWfirwz4w08kPGl5Yy2eWaUiSR/LmYxgNldxwSd6qMg1oUVPGnw78P/ABO8HxeHNA02z0bTVuPLm1Kaz3X01xH8roGK+YpDsF+YnLOowo5PgHwh1Hw/8OfEl/oHjfw//alzomoMkuZA8ZAOCPLPB+Zc5/usemBn0231LxJq1/pmlvZaR4UvbVprwa3as5kuH84MsUe8ZQrvX5XO7BXoTXDR/Cfy7/xFq9/rNxqHi151uodSdpFNlMu6Qu2FYz7xtwyj5cof4qAO+l0fwv4+0+6vD4Sg0CwiVnivgsMT8uzKUiRd8hSNj8zFQTgkAKM+d/8ACm59a0DRZPBupPrGu3Vus/kW8xLTs4xLEvyjBj4yzYDCQgZ25bO+EviG08TWs9l4k8T3GjwXKyKywyhmvnIVUTyhGTtGOnO8kYAI59o8KQ694Y14eGNUs9ft9HtWu0RbewgS7hVYoCJDk5+WGRWbKgk7eM9M27F2bPEPC/xUk8P2N5a6rcXUlwNTivnijVPOuJVH8cjBh8rJGQNpB56cGj4v+CdcMo1+Xwq+gG6s3uxHczh5po48BpXjB+QAYXOBz7nj62b9m/wP48vru11jU30+SC3k+wRSaZ9lvZ5kyjmMxZEiRhV+XG7J5wACfBPGHhHxB+z22oab42sl8WaHqtjcWmmyrMqiKcwlVdtwLZj84HYf73BHNTz32L5O5pQ/sg6j4i8E6Nr3ha4+yy+RHNbXzNIIdRB5ZwzAeWyYydvGCB16+HabpA1L4itpPjW7vtOvTdva3skgM00E2CisMsMkNt74wK+2vh7+0R4Z/smfRrBpr/RbdYL+F7fy1aw+ctJCUbO4LKqlSxAYyAfX5a/aU0rUG8fS+KbjT7rS49WcLtmtPIIZEQDI4G8g5IxwQcE4JpqTIkrbHP8Axk8H+Lfhzr1to/jGA+bEvk2+qDLrdKgAwX3Eb1GAVB4NcNFajc5mfbtUYT+9yOhxx3/Ku68ffFjX/i7o/h+w8QJbvFpETRW7RqTLcO2wM8jMTlsIoGMAenJrnvA+gteatcNNouo+JNFsYDcXVvp0m2aGPPLKcH6cg8HOKsg9N+K2m694y0HT/iCNFsdKtIYmiZbfzFuLqJPL8xmYgKdnmBRtAwAeoGaz9L1C88D+BfD2p/2jdNb6lDdpbqZtqxyI4baFDZcFlU84wV461z2kaR41n8GNqmiJdXmiSRzxy24na4WFQp8xjGoAQbCBkjn8OMTRb64uvCzW8+oXc+nWt0rHSYos5jZhvZJDkBtwQY289e1MR9C/tJeItP1n4S+HnsprhZYp4ra4guFaFzIisSTGVGcb378Fu+RXzK+qSW9iLWWa4ltN4lEKybEMnQNjBHA7471Y8S+MLrWI4tPWS8/s2IhvLuHDu7Bdo3NnDAAHaD0DECqfh82s2u2JvImlsLdvOmhnmSNGVQTt3HPJ9ACT2oA9asNH0bwv8MNNu7V3TxLd3UV1e3HnbkjhSZSsZQLjncD1ycZIGMVo+LvHgsNC1NlaO3+3OJdPCgNeR7iWJd8nYVBBG0nqPU15p4g+IsesaXcBrOeXWLpg0l1dTmRYoRISiRqc7V5QdR0PHNbvwX0XTNQ8Rrd67dWMq2x3pb3Ww27kEcPu+XaR8vOAM0x3ZU+EOq6t4V8WabdQJe2f9tK9lBI7+T5xkPlq6kghlRyMgfTIr3bR/EmtfCXwbe3FjfXVzGk11HcabOgFq6RcpI23cR8ygAcFsDDdSOT/AGhfEnha603StP0OexfWLWVCv9kxKE8shWw0iBRuD5HC54Fch4++IOo+JNF1gR6ZNZ2N5dNvhaf91DlUHlhByD8hyWPPHFLQepx0lxM0crlZisj4UAqx9encdOTUrtcbpMrc7UTA+VDjtw3Xv61n+dG7W4DQcZLALzz9D8w49BUHmxvGGIhZmfACg/oe3J6Vndhc3rK3bdbRl5iVVW2KU2tk565+XtX25+yhr0k3g3V/Dt3OZL3QdQaMKevkyjzIz+ZYfhXxd4B02PVfFdtHshZDMFbZEQ3Hr6V9MeCdWbwN8Y5LiBEMXiHThCUkYhGmhkU8kdD5bPzWtOXv8pFRc0D6ujugo44PrVldUkXADVleSWzg5/GmhJFPAJFdtkefzM221KSZQGO6q1wHm7VUhEpxgEVbjV84NIdyBYX3e1SG13Yzmr0Vs7c5FaVpb274Wfgdyo5qXKxSjcxf7L3YZXz7Uf2W6qSWwa3JYra3YiDLY/vVRmd2bNLmYcpnNDJG5HUCl+YrgnFW9rOTyAKilBj5IBHrVXEMSMHGWqxbwjf8zcVUMy9MYo3N1U5/GgRoXVuu4GF8r70kNpIy7iQRWas0itjNSrdyLxkmlZlXRvWum+d1mEYx35rWk8Ota26SQ3yu7DkLnH0rkVvJV5ycVMuqSqOHI/Gs3CTNFNI6uBbqEqjzZQ/3TxXRWeoWENqqS/M6/ex1rzVdWkXPzfn0qvZ+KIr2SSGZ/JuYuHRm59j9Djr0OD6GspUWzWNZI7vVBpVxh4gySBskbRgj868X8deILnQtbv2/suO4i8vd51pNmZsqAFZdy8HZgZ6546V6AlxHkfvOvqa5nxN4V0/xVMZ3nfz48JuiZfkwOmQMnrnaTTjBobmj5QbxjbXGqMLWS8gs45GFxHaFGhK7d2Smcbg4ySSDhe3WuXXxVCbeR5LwzNGZ7m3uo7d3SRWXJUgKrED5ScE7SDkfPXuniX4XwaDqRvHt7G5jeR2uIYyitMr4O5VZ1O8FRg5Paub1XStZ8P2csYQaWlwrR6O19IsSxM7YDIxbbv8AnCvGQoKDjPzCqt3Fzdir8JvH+l+LvDLWFvNHeTxmNLjSrqTaciIeYUBG5CShIJJU5wemRn6H4ya3+KE18Zbmw0Xyd8qXLEmCaB1SUbXOAWynX5uPfnzPRNO1KbxlMX36BqUEs1la3ceJVjlQO7KX2kuGGflI52EgVHrni6z17xdpdpfWQ0nUfLFpclWMj3Mm5S88ZkwCZFIwS2VCnPap0K1PXNKuZrfxxrulRW+lvPBexz2lzeLvIS4D5g8vALKZUzwQFzwc4r3fwDpmlaXIk+oW6aldXaxSTTKBHGylJjvO4/Kqkckk/dJ6mvJvAfnat8QdbfUbfZeC4j0+NWt90kNnHChSIKmACTL8xGSSvGNvO/4u+JGj6X4kjtxp0kFvA8xu5LjfJ9kjYGOQ7SQWxvBKEjlVP8QFKyHdpnstpoPhjxBqX2KC3aG0RD5Uh3IwYsWWQrnPIb5eRjaSRzWT4J0u28DSLZ6dcLdzrdpZS6WxEfnK+5QPmViQUCNvPcNnGDXC2fj7TLTWLm1af+2tVudRVYLdZjJJdAohUhRtTaEwN3AHJ5yKfPY3ekzDX/FraYYUjkm/sy3mkuCjMeXkOFyFDkDPYtnPUZunc0U2j35rvQdHha+07W7dr/DW4s45RK7vltqj23SMvQYbnnpXong/WIfEMdvBDZscRETzQgmOOQcFST68e/BrwC38T29l/ZN7ez6adNjL7o5InCO2AVA5bOAOBt+XnqenZ+EvilfSzasljdacInl+W4EqiNECkKkeFX03E44zkZzxxVKM94s6qdSGzPQPEEdzp8h4DIDj3Pua5+S+eTGNw/Grcl0LjJmuQ7N1JcH+XFVlCxvjcMf3u1bQjZamUmm9CezubvI8uSQY9yK7zQNQvoebu6BixnLkZrz83BU7GLBRzwKY12WAy7Z+tROmpqxcJcmp67J4ks7cAySqVP8AdFXLfVba6XMcqmvFI9QuI5NsZLD3rq9KW9mtUkWBfXKvg/lmuSWH5Ve5vGopu1j0kFW64pyxpHk4zXL6bqlz+685G2AdWHNa0WpmeUqI8KP4s1xSi0b8j6GjHdQsxAHPpipVeNj1xWJf6tHYkblZifTmsObxRdx5kaAGLPDY7U1TctUTKCR3S+X2xS4XPSuUXxhbJEsjwTLG3RuP8alfxnpyqHErPnqqjkUeyn0RlZdzpSit2pCqheBisSHxRYXSjyrnDf3WHNJN4rsbVykzsGA5+Q0vZzTsO2m5quqt2xVWSOTeNoBWobPxFYX3+qnGf9rirEupW0OA8yg9euadpLoaRdjLuvCdveb3Lukjc8HvWcvhm5gheAHze4bd0P0roLjWIoYRJDifPACnisF/HFxDMfM09THnsxBroj7R7IltLcl0vQbzT5C3mAqw+dQOK6W1kRRskUgjoSOtY9l4wsLpSWZrdwM7ZO/0PepT4q0/zAGfH+1jipkpvdBdNWN3KyKMdKAorjtW8XWjr5Vu8gOfvgcVWt9eubhmSMOVxwVbJoVKT1Isu53jMB1NJmvO7jVL8ZG2Un/bzVnR9Wv381d7hF/vc4NHsXa9w5eh3lJkVxd1rl5ENjucv9wqOaim1y8tLeNxOzEnGGFT7Jj5PM7nNFcdY+LLtXAuLUsvcrkGuohu1mjDqcqazlBx3Fy9jwv44Ef8NIfAHP8Az9ar/wCky175k18/fHCTd+0f8Af+vvVf/SZK9784VctkHKybdS7qg84elHnD6VkHKybcKSovOo872oHysm3fjVGxZmvNSDMCFnUKB1A8pOv4k1N5n1rL+0NZaxIZZVFvcRhlwhHzqcEE/Qrj12mmlcXKbeecd653xZr1ppulSSSzTqAplDWqFnIVhkjAOcErx1Oar6x4vGk30kOFk862861Dnarsu7eu76Becdz2FeN+N9aTxdFaadY3clsty2VigP3kkZgRC5IDNhXxkbfkJzxitYR6jUbk2tXV7daje3Oh3EthNNI0dnJZknzyy7pB5Jb5slMgAqeRhhu3V4/9hdvElnfauqeIfENjq/2ZPD0d0tkqS7WaNpppMtI3yswO0hFXr1J3viZb6d8KfBd3/Zyaf/p8gjhuNYSNo7q5eULHI04IkJUuckYX5QRg5rE+Mnw/8Gadpfh/wvo9tFq/inVhGdR8SNbJeXarPvGVZtwEj7ZvLUdGKt0Bra/U1SRieNvF2lX8N+ur65puqeKtYa60nR7G3bbpmi2iFRLO0KcyjdnBf7+2JcAk44+yhtPB/heTxF4f8P6feeC/A1pqtxFeanCyT6tqkbwK9w6Fcbd7ogUnIORxtGOj8QeGdB8Gx/DzTPCvhEHXY9Ruhb3Gq+TFM88UDZuLvapcRhGRuNuAQB94Y858dXWo+OPB9zpll4kk1DRGj1I6o1pbxxQ3PkxtceTbqQXWDzbbMjF/mZiFX5Tiky+VHu/wl8I3N5r2haDpEEdxp+gtDqOuX7ORBqGpRSKZZEcqRLJvldnPIBjgGeMD3q4jufEl3qeialfzT6df28cyrboYQ4lkZGJcdHVYz8pI+6Tj+7t6B4P0nT4rTVNLaK28m1WKCG3URQiHCsEwoBxxkZzjt3qjYXiS+JtS1e2gSG3SFbW4hnjKETqZGJLZ67HXkjncKXNcylEgjt7Wa40+6Sae4isybGGWFnC2pIw+/afmBHl4x93pkZyeW0TXLW6tNS1vUUtNSj1iZoE1LUL5k+x2JdQkX3D5ashVs5BJkGRxms74ka9NdahpunaYvkazrEclvqsNmZUaODAOVjAyWOGiV8rljnPyYCXHw/0+Twb9vu38mHMUl1PJESsBVkDR20Zzk4UgHn2JwBQmieU4v4l+ILTWNWE+m+TexWYMmUvZBaIZF3AeYmXdpNihURdwUEkDcteYXH7Peoa18VvhdB48WJU14ahdppdvLIba1jSCBI4xG+5RtMqsTyWbdk4C17Zo+g2/wx8UaI2r3P2y62Xc0eWeRjfSpEwAjyzbI4/LXPPLE8CvNPjn8UNM8XeLtHuop57fwr4PsL+2ttQ+cNrN3vtYpIIwo3BVZVXnBdiVHrVIrpoYuv6PofjTwHcQJoCWeoRw2tjo8bBzBFeSxopuXxwQW3bXbCqoYncSBUlrd2Hg/WGt7Ar5ejaFbyxsY/LWWW8En2iVsE7QPJjOAPlCHtxT5fibZ6HfeEl1OVtN02SC1uZtNhdUKIEllLbW7bo1A4+UAAnJr5++IHxel0fxzHZaTEo1c3EDG7mu/KVEP3I3demHmkO7jAOcDHOkYORDmom1p/j7T9JHgazVbqGHRbK61e78xtu5FMJTKEH5jKdwJPIA9K7/AMXfEL+yDY+K/Ecy/wBu3ztqH9oahAGawhERbykUsG+QuFEQHzM8e7g188+IYm8H6fomnteW7apcTzw3c9v8xcQtB5cYyM+UHUrtPHJ75pnxp8dS/EPxNcy6jdJYW2ibrQ53yR3F88qtcSDnAwCnGcDIIzya09kyPaob8S/D1xr02l6rfvLpmjXf22+sdHilaW7t3hhD/arlCcb5SibiowBjtgVjfETQ31PT7rQTcpPPpcCzrI0kk7zb9pRAA21WLlgQBgZHPcz694om8QvpsSr9okQbPmfzViQweWQWYZxsx8pzg+3Xh/EXiK5lQXEkpilZWtVXKrOqnbjeM5JVUAycZ35B5ONFTZm6iZ6F8CPFOqf8LEhubG9tknmihgjjv4iISmzcSG3fLhodxGeSO3NM8T+I4IfHviqeW1+zaXqtiJI7dJ3jt5J38lxIynbuTL7z6hic4xnzDwTa3n9saebWJbyYRlwu1mMbRsz5lHOQuMkY+6e3Wu++It1pS6guuWsEWp6dDbaVqECCUO0LNI+YWfqTttyDj0FVy6kc6L/wsvrC41eewe6htbSYLdTXjZRkhJjl+zYPOUZZRu789OKp2l1Yza08F7JHNLJo0VlpcdmhdTIBtV+DuAPmFwDjJIBBA482W7it7fUpI2mLSRxtbKjAPsWXOX9CFC9ODn2roPBtyp8X2MUDx6Zqkl2I0kucQxwqsLAbwfuglwWzzheOaHEXOexfBjWrnV/FFvHcNJdTI6zTXFjCkaXDO5ijkOTwirG52kDcW/2s1estQTULbWNWsy8c9ql1NIrykthzsbOQAHVYd4xksCRkEV5/eX19pR1rVVMmnWV9EIIL7DeXK6vO6sq8hVKE4PJ+VT/FmqnhuG41O30TQrIR2pulf/SFXbuzjesmeF4lAwd3XHalyD5zqPEmhynSpltNMhnvdakg0xY4nLrAXMkikE8nequowfugfj2eh+A5NB8S2xkFlp8Oru6SXNnhTbxRxtuzt+QhiAy9ACpznt4voOpXMy6J5Jm8yG4e6aQDLM0O1Ui2ZwqgPNzjByQAcGvoyx8SLovi6yu7/Unmi0TS5r6VoSDLPcM0ixgluEVTG3AA++vfilysfMup32i3EekfD+1js9JI1axtmvDc3Tc3QYKYmYcuATA24HsGPHOG+CfFKXXjW2sNav7S4On2z6ncX8e6MTXbriJmYgjqkh2sMemAc1414s8TXG22tX84R3EkUZbLLhGiYScjkEiTC+u5vWt3wnfJpjXcy2c1o02piGSNrdbh/JQxhkTI5xj+9jrnPNTyyL5on2B4n8XQeIPCt1E09u9vqRW3hmnkWQwGYpucISoDKAeM9x2r5y/an+Ffhv4gfD/Vl023fUPGmm2T6raSq0qMkCOfOcqAUkaQIBuGFJC4Axk9LffHQt4st4I4W1OW1uobWC1fDA+XvcBT0z5joCxwCI/Svavh74k0jVfCqPcabHdSsB5jL8zsrQfcBPYhfug4GV9KXLJCvE/E5mf++sYbOCBt49sdete5fsY+G08bfGi28NSAgatZXNvuVtr4EZf5T2J2457E147r2nzaHq09lMixz2srQuoGdpU4OPWum+Cfjy6+Gvxd8LeJgUkFhexySxrwHhJ2yK3puUsPxrod+U518R92eL/BK3Hhmy0e4jexu9cItJbqxeWe5CxRgTEOBjAcDp2kyR6t+Hem6hNo2u64LJNumwJbzySMwmkd2eWbygy4ZmWKP5sYxnk4Fey6H8O4b7xR4rSVreTUbFILu01KGAyTWs9yD5oiJlxgeXGdpHOTkVg+H5NSm+L2o+HngbSrO4u1fUNQ0FWDyrbwwMSi7mCHcQHc8rvIBJ6cvtGdvs0eMajoPiPUP7Ol0yxvNN0+4vri61ia8tit1bXKxmM28TOQpn8ts9wmM5LNgeX+MvG0fw7+EF/b2U2+W+RzAvmFbpJbhvlmkcE+YfKUr2+7zkHJ+tde0K0bxHLZWOkCLRdWtiF1BVXP2jzI4fPjn38/LKC0gXc3lf7ZNfBP7V3xOsfiL8R/7K8OwW9t4L8OL/Z+mraxqiSbeHmyB824jgnJwPc1pCbkzGpFRR4gv7mNBjKg4xmvWP2XdJXVvjZorTx3L21lHcXk5tUDSLGkT5Kg8ZyRXmEk4a3VFCZUbnK/zr7N/Y48AQaHo1zrUri2v9as1uG1SW3Z0srSORxJCgLKrSOTC2CehHvWspKCuzmhFzdkep634HvrTQ7lotElF+u1Ll7W4PnQIflWNyc4OGGAhGSwYnHXmvCngOLS9Ohsb7VIbYqXuWs7EuZp2ZSFL3AYsxbL5+7t28nBr23xFeaGt1Y219Z3gVJG/wCJfHKI4lZyCkbR5zMXYuWKjvwCRmsnxX8QEuNJuJIWm0jTrl3WKa00mZYAgkw26Qp84RVJJUjoASc5XL2/kdPsH3PANQ8X6HcTaBpPh7UIIHN7NZJdmVSY7ebKvkllORu3bnO0kjAOCT2/ibxBpzPqUuiaWup6pfiCLTYdjS3MiiNkDLAgIKKdzH7o4PWvOvG/xM0T/iXWOgXUM/hy2uIxNOqPYrE6xZY/bGDbpZMYxsYYB65yM34Q/G7SdD14XUOpaL4QubH92t9Y22HvfPk2vJNK24lUVVO2NUPztjGBl+1drh7NI9Q0P4T6joN9FEmm+G9C0m0kiH2PXIl86K4Mz+VJNGgy5yQc7+MjtiszxBe+IZvF1xpfh7Vre8kebVtNlbT7SM5lnjEYEalpGw4tjnJPypwfTP0v4lQa7b3tqnxrs9M0KfVLtpr6TT3S4kDja8iPK5CjYAq4+cgnP8NeR/8AC3L/AOHi/aPCvjKz8Q+XHGsFvPZvvG5HVg4LYLqGIBOQQ7dyczzORVrH2r401Lxh4T8Kxw30OleILNZFButTsxp0kTNjCrd+afKddwztiHBP3SCB47r/AO01o3wW8Sa9ZeL9PvPEOp39vFCbG+SLUxGhDF8XDvjyyPKKo3mHHUjHPz6Pj78QPDesy/a/Fa+KJbW/iu7nT4YRd206f6xmaUAjaGwCOmTntVnTfhh4/wD2vfGHiXxhZ2tnZ6fJdBZZbqZvJhYgbY0LZJ2rtyegyMkZp8qWrFzN6I8qg8Uf2J4ustQ+HkusWF0yqP3katIZi7fLGqZ3KBtIyM5yfequp6/rHiW7jh1y6u7m4tS0YS6kJMR3Eldp+7znP1r6J+Ffgn4o/Du88VWHgSbwrLMkkIn1KNU3BfLDhop2AKJk4OCAWx3FeIfEaXWf7TOu6noU+mPJJ5NzeSF5EubjJy5cjBLYPftWqavozFxdrnMyBYbcM0YdDwNh5z2rQ0Hxld+C7CW+0y4uodTMysEV8W+1Q2GZRyWDEEHIA565rLWRWWfnbDs2IhXgfMMkVmSND5boyeY3KnPAx9KsyO18P/ES40/+1Jru7upxMftH2VJf3UtyVI80YVdnJycEEj1rinYSKUYqrYbaD14H/wBeopp5AiDYCuABjrjsKbDl2kBXcv8Adzj9aq4ieNsqJAC+3ABVeR36YNPgjimu/KkmeMqN3lxLuZ2PRRwecZPQ/hTEkEasoZwgHz+W2CB7Gq9vcTxzSTWjzRy7SWMTHcPXkdqQH0brHh/wq3w/0/X9LuDpkTWgUTpGgEkiOpMb4bIIZlOGBZsE5AIFeXR6RqGqSaciRppUczZS6jTMzb+rKFwxX5QBz3rh7W/NvJ58pWdklErRzZZZmz0boTn610//AAk97cWNzdy6pHApQR+Qow7AE4A4Jz7+9Fyg1C4gsbee0TzrnUY7pxdXjNvSXk+/UkZ/Pmsz+1pf7JfS455Gty6SbZAmMgHcBgE4yfXn8KfdWc2nnyrqP7PJ8oGGBAIGSpIyM89O3NUVjjaPYziP5uNvIHHB/nTuIvLOZPNZZD90Bdsg5+h/pUhkIktz5pwq5LeYAAx559DVWaWKZmKxNbz5+eI/NGcdeOoIqZLtY4y6C3kMibFBizkdOoP6ilYm6PUfgTp5n8UfaJCGKxtIQ0wJB6cqPXPevRvi9Lc2PhhNXsZWhvNLuFnSVMAhWBR/0b9K5T4A2EKWeoXRZIflVECps5OTjk89B+den6ppa65Y3umSP8t3A0OSARyCAfwNc0nad0dK+E1f2Z/2gfEfjzXrrQfEEcd/+5a6iv8AzFWSPG0FCoUBgcg+o5r6TS6HrXwp+yfb3OlfFu0t5FaJpLe5h+dTgleDjn1Q19tqZl/uN9ARXrUW5RPLrpRlZGvHeBf4sVIboNyrVytv4jsrzWbzSYbuCXUrNVe4tVY+ZErfdJGOh7c1e82YDmMj6HmtuU5+Y3PtjjJD5p66k69TWD9pk7o/5U4Xh7qw/CjlDmOhj1Pnmpf7RRuDXNLeAn+Ifgf8Kf8AbF7tj6mp5C+c6FbpOzU2WdXXANYKXIf7jq3+6c1J5r+tHKHMaDLznOaYWKnrVPzn7Gl85uM0+UXMWxK3rT/tG361SExxUbakg83HzvEpZo15bAGeKVg5jWW6yvNKlwmTxzXns/xP05dUsraNlkimneCR2fZtI28jjng9OD7VNJ4iudUtGvtHMdy65gdFkUqSMHcG6EcgdON1PlDmZ391qEFvatIYyxXsg5rhvEE8OsLcLYiO1uYQqpcSSYVFkYj51BDAfKcj3BHvit8Vre3jH2iF45lJ8yJ9qkcgKcE8g88ipL3xrb6x5C6W0MwifZcr5pDW+5ciRuP4cZI4J9qXKVzGLoviR9B8XS22pi6ult0gVfJkaVA0gYB02DkFtuOOobAHQbFp4xh8M3jwfbo9I065eZ7eOQ+Y6TK2NjIcHnJOPYYx3wfFHwxn1iGe+0i4msL+6tyIrhbgFGUgFlaLZtIPByGzxkU3T4ftpWy1nT0g1qElfOMzpNMoBXzI2eMqx5ywz+GCKzszRNM7/QfGS6tqVtBr2pQ2k8I837Kqkb5NybD5TchSQwBXOSevan+MpPAvjOyn0Vbb/T7mUgupMDWkpBIkIYbc5znAJ61x17p+ma5qUen67Db2t1cwukGnyzRwq+V/hUE5YDDfNjPOAKNb8IxalEllp140WoqWaO3lQPBApGC20tnOCcZOCeo5qHBmikjxnUvBNxHq+oaEfEMFzdNfRajBffZ2kh+0FsQhnEufKkYsu4co47BxXm/xIW7/ALcto7lkni02KFrnVtLjLGKIhvJkkO77wUtyVGFxncOa9B/aK0nV/D/huB0aO2uF8xWubcvH5kYXdzGxARjsbJXglVwowDVX4c+NV8I6NpzWnha8ZrPbJrVtf3PmpcI8YBmZJFDRDjgn5CDg8fNWbjqaqRsfCPX5dHttS8PS6reDxBMY7ganFqDq3kzKXjuIolOH4IUoO5wcZGegT4c2up3UMs2t6tDZ2sF5quoSX8IkkBURqWxkHJwM7wcmI49a8Lsteu/DsPhnxPajUJ7awQNcW9yiRItqW3eVBKHyVAGQhGRsJ4GRXodv8UvFXxnv/EVt4OtLLR7W+UQXlxdEYjtxGyxwlSvzOS0jcE53DIGKFFBzMf4W0XxPp/jjT5PDWk2l7q0lj9vMep3Jb+y4xN5cYcKV7cCPceSxr2Pw/wDDXxFp+qPqes+JpftVwnlLDpzojN8wbYquoQoCcgE55zzzXK+A/A/g34Y67f22uXp1LVprPTntbp53FxcBwwJhRWO4iRSOM4x25r1Fb660mWCBYrO9ubpnjtY5ZmhuGUAZ3uoKFvmHQKOec1ooESmJY+BrLU47cWt7cSTRlZ5l1JI3R8DCdIhuGQcEHA5wDWvp6634dv7m6ucahBdMuYIFKojIMDOSccEfUKOe1Oh8YXrFbWDR72W+WNMNdQiC3D5wwDEgMeOAuc+ver+k3mo3FvsvII5J8fd3oFU54YgAnd37DrxT5URzM6mbxlFZwwzSpt3MMgn7oIzn0/Crl546sLdYmguQX3K3lKu8yKQOFHc/MOlctqtjBqVuI5MLIgyhwTkgHg4659OeDXCwa8sf2me4tWu/7OuEkhn/AHn7+YDO2Nup+QK2cHI5PIqXBFKTPoLTtcurixjkuQgY9FVSMD3z1+tJPqHBOOBXitv8RL64vIxZzGW0MbkmZlRVXgq25sc9fU8njiu20bWrm4sohdx7LpVAlC5Me7vtbv8A56UvZle07nX/ANo4IOSBWxpOsIrIxmdHU8EHFcQ+qKq/OwVf9o4p9vrEGcrKrH/ZOaiVPm0KjUse5aZ4st47dRO7Pnof8a0f+Es01F+WTc3oBXhcfiLavAkKjvsIH5nAqSLxdEVym6XHURfP/LNcMsGrnfHGOx7xb39rqyHZhj3Vl5rL1xbqNdlpCRk8cZFeZab46u7dlaGKQ+zuAP611Vh4+1G8ZVnFrZp3dFMzn8MqB+v0rmlQnTeh0wxEKitLQxdQkvrjcyut0kbmNmhcOEYHBU46EenWs7ddbiCrA+/Fc7+zDrQutY+LmlXF00pg8X3UqLJEFAV0T5iQMAkqa9l1Hw5LeHMZUD3HWtoV7aSRlKh1izi7VRHJGZLgMuQWUDmt1dShlYhZXbPA8w54ok8HBWAklCE9QOaq3Hh9opCsG5lHcjv7VblCRnyziV7jUvs8jmMFGP8Ad6Vnya5clifMb8TWymk3bMIprfeg7sKdN4KW7mZre4UDH+rPUGrUoR3IcJvY55tduP8Anofzpw8RTsuHkYj3qe+8D6lBuKoGA9KyjoN/GoLQnFapwa0Mmpp6l+LVGZ85JrRi1RWAAXP1rHt9Nuunl5/GriWU27aNof8Au4pPkCPMWptRboFC/XrRb6ncIwaJ9j+oqWTw9fOqsYd49V61esvBt5J87Dyf1rNygupqozfQLe/1W6YkSElf4mNbejalcbit6NqgZ8xRnP1rF1DQ72z+4ZJQemwdabY6Tq10XVIZIdoyd5wKxlyyRtHni9jrrvxRp8YQrE0zr042gVRuvG6tgC1VPcnNZ1p4d1GSQrPhD78ita38JRrt86cP7YrFqnHRmy9pLVIuJ4zsvJUtE+7HPAqa38YWEi87oR79KRfDunrHtaIMPypkdrpEH3IRgf7JNZPkeiNeWS3PH/jPqEN1+0R8AZIpVkT7Xq2Sv/XslfQHm55FfOnxiuLK4/aG+Af2ZkMf2zVgwUY5+ypX0GFECnsoqJR0QRsyxuNI0hrnNc8TJawhLZx5pPPsKzbbxXeyK7iSLavUSD19KSoyauS5xi7M7TzqPONcpB44hSPFzHmT/pnwDUd148gZSLeLDHgNI2P5Uewqdg9pT7nV3Cx3NtJHL8sbKQzZxgY65rlPFGvadLpK2811bT6ohVki3jeJAMFtgO5h1yq5JGQOtZk3iVrzT385xLePDzC4/wBHMmORtznGfUmn6Lq2l6KyJbWlvaRY5a2iCbmzkkgAZzn2rRUZR6CdSD6nI+NPGGm3kFlPd6XcQwwD7baSak7JGZU5MYdNzbQMNna2VyR0rmdd8bTaXeaVptrDosOt6g0iDPlyy20anaQZZHWPaikHYQN2TjBJNenSajpWrawbm5S3gnmtm8pJoiSQCAS7ZHC5BwMY3Zz6eUfET4peGtD0y38y1ublLNS9vHpThhc3gVStuFQZGckZfg5PPWrjCRLlE8x8T6hrV1rmmXel6dZW5j1CGa3F1CrSTSJvlaYnCZ+cDCEZ/wBHIBAIFdNqUJ8B+NbNNMM2p3crwXF7dqFikt7uWeWAAqAqsZZJDnDKRsOGwOPGxpsviv4l+JPFPiHUbzQtQiW2htov3WGknEymFFZW8xvki2lV3YLAAnbXK65r/jvVL8efdaSthazWFw14olmVFj8+ZB5ZkwJPlkIjYsN0u3Ixmr5GPnTPRvim1v8Asz2ureNLyGzfxtrpumhNxMJjhk2wxLECPkRxI5IXaxiXOMjHsXwV+BFl4f0TQ4NQtbe/ub4kyx3iMI0ZrBElfDd2+dyO+7tXJ+Bf2YtJ3xah4lu7e9tZMRazLNMZLiGGZXWO2aYE4P72Nn5O3C4wuMei/YJPEHwvlvtRCxX1rJJopuXYxw/NB9nWZQG+QOzR5PHI9KQmdP4Z8XWum/Dzwgz2Rurq40eBllkbbEZEjVW3MecBscn+8PWtNvEFlaW5e1tzfThXnaSJmYSyMVC5APGST7AAntmqngPUtAt7G/RJLicWt9cWMdsNziELM7EZ6Lu3Kev3VSure80aS1PlAJKQWC/dyxHc49e/NVouhPxdbHklnqGr6H4m8Tw2Wn2JutTW0vnvt+woBmNo0O1jhTEWC4xmUnqTUfjLxdqljJZ3t9brd2drDNeTQJNI0SLFhgWwmchyrbscFBgCuk1C51C88YW1/bqy2Utnc2ItF2ElFaNmuGk3Aja42j5Okmec8XtUt7O0tLu7uftl3dMY2ltrdd0fkpNu2sGALg7mA2jBzgA1pzQXQz5ZPqfMHjLxtrNvoHiPxLbmfS/F+vXFhp9jIr7hYLLjLRnORxv5AOfLDcZrkrzVf+Em1Lw14R+zWdjo0ck91aNbuWc7Y0UsHKqCwby2XAyDGSSSePUfiNaW3jrXNIkawnuYbOz/ALZu3ty6yxK4eO0DBfus264kZcnAhUbuefPfixow+1adq2nWAhhhtrqG3uJoViW6kZ4ZRFgKqswQHpweewJD9pATpzPGvjd4+js9J8NpYlLnVLGaSOWCVf3KHBd45BwWTchYAdiRVHwn4TsYtPlu9T26k91FKmp3jOkEkTSvgKjNnA2IzA8ZMgOewp+ItNv/ABVrlz4gtNLsU8NQsdPhtyok8pniVzM8hBQAJhQ/3c9iA1O0KwsPEXhO4n1PVmsFt5G0u4hvkXzYIQwhjuFOw7ioOG6hDtOORWvtImfJI82fxKZvBOratc3ii4bYmn3jOVkRfOdiF9G3ZcYx9488V0vhPRWure00m/uYdEtY9OmupJjMhEkxiWQM7sMZLEjA+YED2xx9p4PfXU1PUrqyVdPtIZpJrhAFUyiN/LBI4IfyyEI7q/FeraX4efUbS82yafp0+pSJDa3bbXE4W4KxlOfucBG6Fy4yMGq54k+zkYEKLpmnafe28VzcXNheLa3CyqfM8pUlQZ3DHQjBK9SPYDkm0W21vwpdWyw+fqzEMj7lSQFYyxzv5OcooUnjDHqcV7FrXhu78/7fHbNp+i3DWd7jyts5kbzGOSeAymIZZlwOMAZrzjxT4fgtfC93cwldOvpoJYkiUFSyQ2yNuyMFhIHlPHBK+xp80RcrPPPCviFbHWtI1awjIu7GaItbvkrKrgKQfckt+ag9qZqmpwTabFNp3mrHeStJPaxsGRdkj+WijG5FVWAyeOT71W8L6RqNx4p0ex0y6tmnmAuTHcZSFtqLKEdujZ242+uPWm6Gqu1zLHNHYWYt3eWYg7QMAhT0PLBRjOTmncizJ9Lszqt1ZI83kR/bo7FU8osjLJlmYkkZ428cZ6cV2/wttpvEGs+beRQyHTIr66bz4RKbu4BBJA4AZf3Q7/ePUZrltWsRYWfha/0t5rbWruW5e4tHUsiyRn/R1VQCSSkoUA9/Y19CfAn4c6dCPD02pSa+NZuUnumvbZvs8Ue+N3ZAWYDILKSd2Dv7YNJzSKUXLYy/idDaTfDXX3mSPWJ7GQqtxboRDCciEgHJyA/LY+9jA4rlZLy3sdO+2uZrSeS8eaNLpCXIkVPIhAOMkglieuCDXW/EbQ7rw78D5n1bzjYapcGOH7PMqxlw8iIZ1xuD4CkD7vyE5ya5L46W+q6f4Ft5Lmymt7TUrq2cTzhciZLRTg4OVO0occYCkU+dMOVrc5TwyLaTxJpHyxNBJbxteNM52RyPLIVG48r8qgng43Ma7/X/ABTqMml+MJpbRJ5tXmto1hTPmpECxZFxnAxFtGO/JPSs74f+AbjT1m8SLp0ll4buLhLXTJJGxPebtsUTKn3vmJcgfxEnptq5pmi2viTwjcxWU6zjw+091qYRNlxcMrEpk8biVRgF7Z7k8HMg5WVvE2tT3XxAiaZI4pIbRb/MThY/PMauhLY5CBOM4J4HFbmneJJrfRdGhZGU2MLQuqIwlmuGCkKePuZbJ55KketYvgXwjeXfiyXXL21t0M161tFE6GZMQxxkzFhj5FMiM2Ooxjpz3Nn8MLzVvD91qMVwrTatdSW1pEoCTTSNlQ6gMQNolXK8AEPzkUc0e4+VlzTY/tV7OZrdLiLTL6Nrr7OFIO87PJTtypc5zzkEDivX9D8aana297LpUtqLS1tJnSZx5jyXDJtYjBBOFwMYx93jkCvOdD8EyaoBDalYtEtGa5kmVHd5C4/c7e8hxH16McHGATXc6H4W1zVpIooopLiR5U82FcZWMFXBY5HOXLY4HI7YJXPHuLkl2Pgj4hapb6n4o1TVI7WGG2lnwERyyghQCe3Ugnp3rmJJre6BUSPGFG7cq5wO5x3616f8WvgX4q+Hen2+p6pZJ/ZV9LmO4jlDk5AKl16rndgE4yQcdK81h05ty7iUUHLsBgYHbPvRoyWmtz9BPgb8d9Q8afD3wz4X0xHvr2Ozlh1ONWxNbwiRD5nyqfndWKJuPHDc8Crmn63qNj8ePEF7LYW91odro8VnBpVsxt1EDSYm+WRwx2NF8wJxjnvXy7+y18Z7T4Q+NNTOowyvomtW32GR0bbtfBMTn5TuAPBA5wxPXFff/hr9nvV9J0aObQ5pH1r7fOl7PdyEveKm2EnLcKcgn6t0I4bKThHc2ipSWh4V+2B8RYvA/gbTTo97d6dr2pmeEWEoYNBafdeROg68BxkZHBOOPz+upJY2XcG8rGQv8q9A+L3iyTxd8XPEt0l4dUgtrqSzs3L71azjYxxIOnGwDoOc5rjJFt5mbyX4HAjcdPx5zWqSSujGTbdiz4d0Kfxp4g03RdLhU3944iUSEIuSDkkkgAAckk9BX2ToN1D4Xbw/Zwa/b6Nc2elCOfWrqZDbwL5gSJIcK3lsDCzZ+Zss/wAvY8b+zb+zfqFxZ2vi++v5dHN9C32KSG3/AHsMe8Zn3SYX5tjKmCSSe1en+JvCek6To1rd+FYLy61CxZreG68wtHezCTzP3bySbTx8uUyAST6CsJyTfKdVOm1G434teMtRuppGuYZk0y4tFSCaWVpLq9ZkMqAh0DSPg8oNobzFLEDAPA+C/h7428X3ep6fdtqFp9j3i/u2dfsVtAibjEMOnJO35PMx68iuu8M+HtVvpH1C+jh13U9SS3t7O9lDPFa3E37yQAsWDTOrQhT7bjyuB6FdXyfDdYodLMkMGky2YN9NCNStppEdpMuhbesjM+7arrkqSehAi6NOVnmni79nnT5tP0q3ttPkMVxaSy2S3zRQtJcCIeUdqKAqkZyG3uTjkDr518R/F2ha14m0P/hWPhC1sbmxgKO0lvAYEcybEL5B3EhmXDYy2CCcV23jz4xeMviFf/a7u00nWRJPHeQx30A3JECxXFusg4cZdwxkwqoc4IB4e1h1jVrM6MNCkkklZI5P7KmaX7bNGhcBlO0rEsfygHC7t5J6AXzIjlZwutfDbxTNdadp0uli61y9RP8AiWadGkZVZmfyXkfoxbk8cbVUk9K9G8D/ALNNhH4XuNf8SWtvOiQNJFCmoeRa2aqX3SSsPndjs4UbQeRnnI9l+GvgufUvDfhrVbm2hnOr3j6vrbNH5ZiSO3kXBkwGwEDfLnja23bnNddr+g6TJ4QfWfE1/p+nwxiS9ttBtmW3hWyjj/deYG3b52+QBj024wcMKn2ltBqmz4vf4BeINa0l9X8J6dd6xYy3ksKWUcDrLsj+6+316/Llivc96774BfFq1/Zy8SXehfEbwRcX1pI63Ea3OY3tJMEB1RuCrYA5GflBHv8AT3wrt7iT4b+G7+2uZm1CG68nVxa7YUz5m+SFMgLGvOdqJg5zzwa6D4zeEPCXjzw3NZa2sDk4gS88raNPLoiRAyErgh1j4GBhmyDzUOpzaMpQcXdHL6R8VfB4/wCEp8RaNaW13o0kli9jDHZrELu7ELKYo1DEMcNFlTtIDMSeK8Z/ay15NB+FOgW2oW9sfEtxJJayQBxLLbMGE0rO4GBIrEoVH3RJ1ySK5z9imxfxB481XwpqGqW1hYWIbUoluBkSTxBlAGAGZcEP1/h6HOa5f9pv4jN8dfHmi+HvC9ra30OlmaAX1gjlL2aQgzXB46EICWwM7WbvwoxXMVKTcD51/tKG4lMIYo8ZPy9ARzUcxWRgvm8E7fl/SvvaP4G+G9P/AGfb7w1a6Lo9rrmoW00w1a/lVmulhR8XMZK5Xcc7cMc5A2jrXwND5durMQwGzPB5rrhJT2OCpTcNxmVZgQSM/MBnnGeP5UrblAGPvHge9NkWSdsgFF6D29qlXfHIowc4wp9PU1qYkysMleVc8FiOPTFJb3Vxas/2cbJWUxsyjrniogwkVfl43cZzxnvW5YeF9Y1CwuNQitme0t5Y7clX+Z5XzsQAdchW9uKPUer2MRbUeXlwp77T61WjnYy/OisWyAdvQ16dqHwT8RaXoT6pNcWQtU3I4kcpsK7MgnofmkQfKTkn0BrzWSOR7dlVWVoyfkCkHPbPNSmnsNxa3LKyXHkssrsoGQB2Ht9Kr6ezxr820bTzzitXWNNtNN8oWOrpq4kijkl2KU2HHzLg9weD/WqKIsTbiSy45U9frTA67xBJdabcNFq+nJeHos6jY7Dt8wwR+dYTLdWmTpZdUZtyxzxgtGcdVkHOePb8a9s+J3h1GWN/LAOFPT/ZFcppWhxhx8gP1FZe0toNQTR6D+z9aXF54XntdRslbdIT5ki7vNyfXuelemLpsUflNboiIDwiLjFc/wDDWHyNMEacKsrZXHHIH+FdvqnhdtNZLyyumRAolkhYbkYbsNyTlfXI45xjvWPK5ttG94xsmfPXijWtc+GvxI1CXQrgx3Kyf2hbK0asB5q4faGB/H1zVxf2xviFGpWS5tFkT72bOMH8sVa+PiRW3iHR7u4ATfGyxN5gjLrjldxGMhipweuTXlt5aQ3Ev2a6hMN6g481MMV9R2ZfpkV206jUTmnTjJ3Z7rp3xW+I9nNf+JVispdVujHaXKrHG29UB2kKDjAH8Wagh/a08ey7dq2Gcj71lz/6FXz1LpJtJU3JuhZuDH19z0rRs7i3RmZsqAc4I6Af8BNW6kugo04dj3dv2svHwBG7TVOC242Hvj1r0/4B/HDxD488XPpmvXFrJFLayPAIbURHzFIPUHn5d1fIbwqPlVN+cAOqceoP3a9k/ZyaLS9TudelRo0sr+13t6Ryu8TnoOgbP/AaI1JX1CVOFnZH27sJ7p+K5/rQI+TwhH0qdrKRZCNpHtUq6e+M/NXZzI4OVlX7OJB8yRkVJ9liH/LOM/hUpsZVH3WI9qatpLz8po5g5X2GCGD+KFfwoa2t2HELA+u+rJ06faGKnFQtC68Ur+Y7eRTmtzGpKRNJjsp5P61zWsaLHrlwYVjuobqH/V3kcQPGeVwxxkevvXZLG3fpTzG204IQ44JGRTuLlPNv+FTmDzZbSSJZZ3Xzo5Ihl0DdNwOM5HdT0/GuXu/AcHhO+LatqGoaZpkySSNcboUjjYt86AuGBVsgkEnG0nGDx6Q2n+IxqhuZpLO7tVk3x25LJtAxwXCnn0IXj1rP1/Q9f1hhHbtarE0hU20lw5XZs679vJBweg7jPOajmLSPLfEOj6npdxHc2enx+ItImdI3lvJhGZw+AFRlyN4CjBBxzjaMik0nWImuJoJIftGp2J8qS1mtUmXyWK8xlSAVAxlg2QTgj17zUPh/4Zhtp4tYvwTGFeW1sVNhAhGTnapLEnbnJYg7c15O1rF4V8aT6El3Hb3kt9Y3WmRQTqovoCqI7qQFUtsSQOMjnHXIwuYtRuekWWqa/bzI1lBbalYxuGW1Nw8bDcAFVXdBvBGeo75z2Niz123vreeDVhbSQQyLczWt7a7JQCB8+xiQVAydwyODTLHw/eXi2VsdQ1S0kt5CJIWdCz9NpIKsFTG3p1zge0k3ww8OvFFf30P2tIopZGvLu5YPhj96MuR5Yzg8HnHOO9cwnFG7rGk+HtPhif8AsnT5La6dY54zbpslUkqGb6MR83YDrXN2euXHh3x9ptrb3g1HRb7z4EiuVP2mx8tS+xTnLI+Nw3cr5ZAyCMcXqXip9N8WQ6BpHiDTtZ0RUSWSHWJiZbXayoIDKpw0ZzvORwMc/NWp8RrXxnrFvZ32naJZSjQtQS/a8066ZLiTAPnJGrKVZircHeAxGOannHy92c38ftV07UtKtmLfbrSbVNOmu0ERRhF5mCpOSpzk/n6VHDN4e1zxKltJHa61eRSiyZL5wrsdis0Xlk8DO8ZG3JPasf4karomqX3w/jupzd6Zq8/9oXTJjF1BFhhHs4ALPwR14Ix2p/jbVPBXhX4fJpmqaHZxa02x4XtpIhdLIFZ0WeFR/C5XqNpyQQKylLW5tGNlY8/8dLc/CPxhLoGnXc8Phe+hjv2WIfaZ7OJ2dJhb5zuGATjJC5785zvhZrmmaDY6qukm6v7azuZmeNNz/aYfvRSPtIxlQyn/AHQOhqn4j1zU9NuI/F1z4deC0kuphDd3IdLN7ccfZ44mZtu1l3rtbq2OnNav7LLapfeLvEOoW8MNyzBWmSSENsXEpZ9u4Y4757Gp5mXY9D0Px4fF2ki/udC0vTLprDei3NrKJGtQUJCOOSoLLgDrjOOK1LzxxdwzNcuyXWozJ5lrDFMqiNE+byxCQSrkYBOCeF61xWi+OfAtt4FVL/VLEyRGZ7UWtpKL20j3N5KBt+GO3HG5WHA3N1re+G/h9dTt4/Fa6dqOo2ExYXcsEiGaOJ1+V8H96SFbk/MDtbHPNVzMjkR6f4C8YXd9YS6lNrVnGZ5jb/ZbqQCTACso+c4H3nAx1PriqPiv4wvqOjIbS7n0m8s4Dc/6QVWKfoDET3bPQD/69VdQvtC1OG50HR7+w0HT7JGF1pusXbQTX8p5A2M3KLwOvOSO2Kz5vhmvjDVIhbzWtjaQ/wCos7K/yZfkBCujFgoOQMgAHGDV8zI5UYGo/F7Wrm0t8Xc080cyubyBDiZmLCIhCS205ztK5xkius8I+MJNSaxvJTPo+4r5aTwiOOd23PvDSYUEFmAwM4A4GMNk+CfCs3i6W/jsNKuFsbYtMkyyu1t5xIVVKBZDuVQ7FRkZkGcYwfa9P0C4t7NIdQsQBJE2+aUrfxqMffDEBhyQem0Y7U1cHZdDH8Oa8P7WeO8mvJXjKy3LSKBGZCpBUMSA2cA4x2r1K1VLi3jkS3RY3UMu9s8fhXJ3Xg+S6WC8e5s/spGySFbfMU3ZejcfmevT16jSbVoVbdOkkQ+VYYowsceOMAgc9O9MzZcSzTdkmOL2jj3Efj/9apltVXOZJnPuwX+VCybc4H5UvnUxB9kh9Afdhk/mc1ZRlXA6gevNVN596cGbtmkVc0YrgnoP1q9BeSL8u7g+9YHmOpp6yP60nFFqTOI+FGtf2d8cPi/ZRZjM76degMMElo5Q3/sv517Kviq7XbmeTI6YY188aO0un/tTeI02Ef2j4dt5+WAz5cipur19ZGPU1kqcWae0kup2cfja7YDfO7Y9TmtOH4hXCxhflPvtrzvzX6A0ouGHU4pOhF9ClWkup6V/wn1yecqf+A09fHKNy0ERf1wRXmYum9act5znvWf1eBf1iR6kvj5lUARx498mrcHjy2kwJrVWXodv+FeUrfetPW8G7rxUPDxL+szPXD4m0aPbIsZZvTaBioj4r0ySRd1mpXOSeM15X9r3dGxQLl/7+an6qu5X1mR7F/wmmmxqMCTPoAKtWnizTbo7fNMZ6/OOteMi6bb98/nT47t1+7Lg+lS8LHuarFzue5/2laeWZPtEWz13VXk8RWEYyJ1c/wB1a8cXVJx/y04+pobU5gud2ay+qeZf1x9j2T+3bWT/AFT+Zn8P50kniC3jbaw59cjFeNrrsi8EnFSf282PvZHpT+qIX1yR6ldeIJGYhZI4h2xya52/166UsA5YHgnNch/b2ep5+tJ/bEcnXP51pGgo7GUsQ5Hn3xYupx8a/go2NmLvVCpz/wBOyV63c61dt96Zn9txrxH4qags3xm+C+WYKl1qf/pOlev2s0EbEuRLn1rXk7oy5mH9oyuxLZI+tNk1Zo1KgmrclxZSoFMYz/eBxmhf7NVRvgU/jT07C+ZiTamxY8mov7Sb+8a1buTTmXEUKRD16mqDfZSeSD+FaqxDv3IP7Ufn5jQ+oPNGy+a8bHo6HlT2IqyvlLjaiH6ircOoG3AYRx7VOflUfT0oYvmcZr15qk0ccF0POjaQbDp1y0Msq8K4A2kqcEnAJPJ5458y8UeDfE+gpos2pGzjElyllbXEMjCW3hLISsshA3MEUktwnJyvJNer+LvHV54O0Fr60tVu7+3Bk4BkaRE5fAzlFO3JzxwRnjNfNnxy+N+orD9olivrO50x4LxtNvnCQTxclkTDZlDDA427V4IBBJylc1Vu4z4cT6klrbePL6zt7o6hqUoihMi7dsflxw+WAN5wztwuC2RipY9Bv/EXiDw9pskS3AvNcma6tmdYTFtlt44vOwSSABIoCnoWxjqeI8GasZ9L0wTab9pudPmjmVrW7IGxRmIBAQSWaWQ+xwBgcVFoHjGTS/GGi36NMI01cLG85xIMmMI5XPJGVJB7v/s1FitD64sdUbRPhyuiaHcQ3l1DZyWkUkcoMn2pMpGzgZyxdQTuxyDzjkS6Xpp8YfD7+yNPvy1vq4V7aWcmOUMHYBlBGVZDEp/EY6HPgeqfFLVf7U1NrKWAPHuvpFLMyW7bpPmUD7w2opUHuW6ZFXvAXxWl0DxpcWkpeODRt8SRwkggzM0uFBwF4j24BOeDj1OW47n0F4De81vWtYnmhmga8uJJWUyHaf3cEykN/eAuSCO/ymu7tPDt1Ku6FW8lCFD54OPTufr7jrXh/gP4o2l9p4TUbXCra6ddn94FDh4RGRu6EYtkyO4cevPX69+0bFYTLNDC9vZrD/pGCXaJyQVXaCcndxx2J59Ian0KjydTpPDej6xLr1+jRW11HYn7Gjw3Bj2sXkkkDblOMILfOM/4XNf0ln0s2bW89zdX5aK2hs5xADIUbYUJ6DarbnznC/KBurivB/i/UNe0ltQhjET3OqXMzWNyCjzZZgFcjJT5AjEEN06DvyWqfEDUbv4rSrrcs2j6TpmnNI11p12zFppZMOzgjCIqRjGASFY5OCcJwnLdjU4rZDvDl8/gvxV4vi1i4+zXN3rULXa2SK7IJLOI26Ijn5lCl1LE8lCdo5FeO/EXxDbahfaTaazq8dz4asWmnSJWRo0HlsE3MNv77nJwMKMEYJJOB8WPF1pYeJNCtxqc+qkT3Cf2pbyFjPbOXKPI2MSlXkfaw55cemeM8VWH26S00DVoUsJbcPLNbXEgLsBHvSUAYyCLcKQCDzgMc4Eex6sv23Yp3Xii/wDh62mNA1n4ghWS8N1HHP8Au2WSESmLO3aSoJ2sM5AIGM85Nvrsvh8+K9NtrPzNSSUXwur+byreMvHudZUOQzb1QbVBD8g+tc14mludUv8AZMkV9avEUjikuf3hy0aqT0xlmLKTk7WwfWuf0G4i03WrlppZdIiWFLd2jRvMRt26OUDhiEZV3c8HHQVXsxe1K+hePpLHw/qdisKxT3l0twZlfahBDBEIAICKzucAcbz0xz9IeFoLbR21rTRq8KL4eFh9l1r7V50Rc+c0nljA2/fOYwd2Fz1FfLVipkj8RXdzaNc4VwfMUhYpJdwBHHDAhiO2QK998K6PrVx8D9c8YaPfeTd6fFdXstvdDc7vaXMRV2U/xqnyjjrkGk4lKZk+MvGGoX02si31CSfUoZHvWhmLb7eNV/e71BYiP96rKD8py+cYr2D4q6Xb6h4QzavZzvpNrcWdy0Up5he0uWslwerRrvBOMEPx97jy7423Gl6Le6Ferp76f4gt7WK41KJgUFxBNKrJudTtdNpdWPClWTgdKPDfxQl+Ek+laXr1va3Onwairz6pCnnWV7GHkVZA2ecI0ijKjiPg8mo5S+ZHgfhvxBb+G9O0PUdMLw+KYL65An8wrtga3jSMj/dZpD75IxXov7N/hCw1bUzf/Zf7c1e0ufMg0tlIgWOOAuZmIOc7imCBx5Z9ePHI1hs3ku1RomjkK2ysMc5JGQfQD9RXs/wn+I8fhXwJDo2japBZ69fzS+fc3YZF0+Igo0wbcFb5cYXvnGRWr2OeO5xer2cmo/EbSNO0yJbLV8xRpHM4jhSY42EFgoX5QhJI6jpxX1Zq3w/ubf4P+Gmt9QEV9qFhb6XphaDzDJKssRuA4ZuiiVgx7lcEAAA/P/wP+Edz8UrSTVraS3vrh794g2rRuYWATdljkHdhw21NxO3naMFvo3wP4T0Gz+E3iXX7iKKPWvCuqs5kubdVLWqzK8iddqh0fAIG0HYRzycZG8HZ3LPx8017rQ9P8IyeYs2s2sUctjbIJo7OWJkzKrcb3IhnTqM4QdhXzR8YL261jxVpHhe/2w3EGorb3Ns+YjE22FSpVsIFy8gDn5iF+Y8c+6fFfxlqni/43XGk6dq9lFpsGo2S2kkaiWKMFLt3dSOCCxZuvzCRMYrwrx144tvHXx4TxUlpBPoqzrbxyTottBIYosF3ZiQSv3jzkhRxnFEY6DlK57p8YPiRH428THS7S2uNE0Sw0ZNTW5ugoBjdpEjaNY+Fxn5MDs7c7gB5NNby+FPAkml3ctvZtrQv7m6v4EDvGtuIWCEDheUZQM/MzZJ6g7UXiptQ8aR+Mr67+x+FrlrfSrWS9nC3GsRwXfmyXG19qiNACuTsH3RnO7Hi2oa1H4s/t7UdRvHmutRuY47GORCF2mZmJkkY7FKrx/F9/wBjmuVk8x7P8MLGDR9Bl1O+GoeINFaGLSoUtXQ/b76YBjFGSMEKzNxu5IBI+UY7bxP48m8LeG/B2jwXqQ+IdVj3x2kJU/2dHujYbJMHdj96wOMZbHJ5PJpBbW2gaZpKvqeq3GgXEeo6jq8tsq2UUmDiGAEDfkSPIxGWkwuMA5G1odv4c8P+IpvFOr30d/PcqLmz03/Urt2Osf2m4ztG1Xw0S8Fs5YkMKhopHtWleH30jTdNRnVbhhHK94soNrCATGtvCWy0pjCHMnCDDY44rtfCbP4g027HhrT5nczKt54l1HKiRSvyeUSjKVO9SAoAO484Irz7QfDPiP4pWv8Ab2tT2OjaNEPJQwwmGKO3B4tkcqVOclTgfLzwxwF7TUPGus2L/YNCu7dNDswwcTXDKQA2dyEISABlc4Ocj2xhJM2Rr+Afh1p3xa+Hvibw3rcTzW1/GkN3qfkgtAI0DRBB8pZgWLhs4wAOccfmF8SPCepeCfEGo6JqUUqXFjM0Z85NpZf4WK9ty4PXvX6hfAa/vb3wO8C3c0qC0ks7y3WCSNEmUEDMwU7n+cjDEBgE9a86/wCCjfwETXNBPxKsrNINY0/bFqSRcC6t8hVkIyQGQlRx/Cefu1dOTjKzIqRUkfmot49xcKGJBJADMRiM+q+nTNfVd5+29e2v7MN14PsbmeHxldztp1zdEsHazZdxnVweJCcq2eTuyMda+WJY9pZGiV3kyqf3unT2qpuM0IkKqrZ2sp7Y6H/PpXc4KW5wxm4lK3ZoUfaTGVGTj+VdR4I8J6n8QPEFppGnoPtVzIS0sgJEagZeR8DO0DJ/CsyKFJoZQEX5VDMGGPTPOK+5v2Cfhcmgrc+NdXgkgg1WEQWJjGXjt0b95Owyfl3hRk4GV9DyVJcsbihHmkeir4b1W+8C2mj6hqVjonhvSI4Y2t7E+Tcz3QjKxAPtEjHAUbAFYYIx81bfwr+DK65480vWZ9Oh0/TJ7Z4YoJZAVZYSCzvkjMbCRBgMcqvOMkV6FfWdvfTW900LSSwRy6bZW7Fklm5Hzk46LsfIxjnHGcV5J8VviPrNrctoOjSXC3rRpMf7S05VhBkKgR/MQQNsf+1u3qPlzXn7npbbGjqlida8S6zoOlPa2dppt+2sT3VtL5TRokrCJPkGFJf5wNucMBxkE5mr2KzWoa/aXUYrtGbTLGG1ESWuzEbSMrdbhjjALEKAdx4Y1U8K6PeeDtFurrUgll4f8NE393cW8oin1G8KAFnYMOIw8R4PXb/d5va98M7jV7G01TXnfV763gjgstK01XWCGORTGyMzOS0hjWQ/Mc8/NjK4LWHcyvB+n6ppvwz0XUrOS7il1SZ7WfU5XzBiQjzXLs4OwiMNuC/dCjJypGz8BfhfDZ+E9C8R28LavZ3MphtraaDC/Zo1KTSR8j5nVcZUcjHeuv8A7U0zWG1FdGmgTw7peiOIp9gERneME/uYxl3RIs8sCd/Tk1V1bVNcs/hroOjWsrW7XVrZR+dkF7SJgqszy+YSu+Q7cKMncSORUtvoO3mczfeHbrWvG3hnxpfpHY+DnuljTTlZrMTEEQR3cisdpRnlh6g5HPY12XxM0HUdU8FeLVvrGG+1a00+6VbKxUFLJVR/LkDsOSQZmySMjACk9JfiNcWfiS6/s77HDa6VawWdnF5qKbUBrpVwu49MwYHQHDEgAc9D4f8ADemQfCOzaytLm91C306SR3e4aMGfysMznLBixU54xjdwAKlyZVjNsfD63gv54Li507+0Ekdb7To0P7oryik5QR5cNuY5wCQBk1ifGjwjr3i7wXqNnZal53nW91BMtnhmudsDupcglF6AYUfx8dOO/wBJ8Ar4R0OKd531S90i5kg8s3Lr+6WNcIAWbnAT72Rwe2BXNePtYu9YvP7EgtmR4GiFxqqyDyYw6hY487BhQZDkAZIJx6COZ3Hynx18XP2OtZ1BRqfgv7PcWl+LdLDTvnMk/wAjM7tIx2h8BSVH8LA54Iru/gF+zzYfDO6e91WzOp65Z2a3c27yPLjui86qImJY4QqpYle2fTPv9nDpl3oyW3iS8sLhdJZbLTlt7s5WSOT5ZEjfIB+VfmC425Bz0PIeLNXeznu57K2s7DTrzTpIYZMFjHIpMiMAdo6u+flyAR83zca+0k9DPkW5a/aSv7T4d/DG3u5NWFnLZafcWlvblIx9ouDEFaZVJAZc8ED5huyRivyp81G+UZLMMbuvrX1Z+1n8VX16xi02xS3dJSYJtQhG6GZVVSyoXO4YbncOG80+gNfJjrt2SFuG+Yf/AK67aEeVXZxYiV2okLxltxbOVGQoznrWxH81iDkMQmfm7c1jqEkmliflWO4OTgYx/jWtHsXTYo4l3qvAZx94f5JrqOOxt+C7G31zXrewkRSbj5YWmkEcayA5G9yRhSMg88ZHpXYabJaw6XrFysKM/nII41j3Lu++AwKEFV24POeTwc8ZHwlvG0HVLzxIto94dKRNpguDDNBI2dsqEf3WUHJGOg71eguLm38MXHnzyy299do94GJMcjgh9wCkEEEsMDnB7YrCb1OqmtD2fwvZi1utQhuY7nWNNmu/sSxzwuqKoYtEwLHMYAYsAQx5ONpwa8Y8SeE9J163N3pV1Nb6/cSmNbSZvMlmfeMSOABsUqSc4PIGTXrng/4m38OvXTaZCup3CR+Wq2k8kbxAxbC7DBPAxkuP4cd65f4iWGiaLrdpq32Wezj+3OL2G1jUl4ZFV0MZkUrKoYSDeT820cCsU7M6HG6PH9H8M7bpTq0v2K28nfGxZQZWw+Me2UPP09az9S0i4sbM3KxM9m0jQrKASoYYyCcdcYP9K9t+D+lateak/i+/Pl2Et4liXVFLEblLokKrhsqccbeuOhxVL40eGJLPU7/S9P1lprS8uROdJkiaLy7gjaCUBKhvmYdRjoe1aqp71jJ0Va56N8S7Dy7MZ5IRD054AFcPYW4XaeuOldt4g1DX9Wtbga3Z2KNHGAs9mxHmdeShHFcrZqNq5rGTvK6MorlVmegfD5iouYyflypx9civVNUs/P8ADolXGXtnXn1GP/iq8l8Ct/pU6nptU/kf/r16dpXibTNWSTTYtRg+12m6Ga0kYK6sQMHHcYA5FbU2tbmdVN2aPKfix4FPjrT9KjiWP9yz7mfqAwUDH41494r8G+JPDf2dLeCK409QsaWky+bGdoxu9Qx9Rivpyz+9HjjHynvkf5FWvFuixSatosThSrSElSPcD+tVG6QpbnyFHD9shYw2dxFKMCWwOJkznko2d478EN9aypFgkybcqm4bTG6fmPrnsa+n9R+FOmar4u1CFoVTdHlfL+UocjnI71454s8Cy6X9kSbdq9xdSvElukZ8/CtgtvHQAkD5uOapSFocJb30kkggeTawbd274BHX/PvX0F+zrpA1fwL4jglXCXz/AGUyKnT92Rn6gtn614feeBdd0mSKOWFvPZQ2yQ5yDkY3LkE/gK9M+HPhnX7jwTNpjFAy3onW0yQZMqRncccjA/A1ej0C7SuffvgnxU3iHwdoeo3USi7urSNpwcjbNtAcf99Bvyp03jjTYbK1u2uQsNxKYVJXJDZPUZ7YP5GvjXVvj1e/DXwZbeF54bltd0+4kDNKN8Xlvh1ye5+YjPsa8xh+Lmr3kt6t95LWcxxLbsqlyx3EYAO4gEHkdCa10Rz8zP0k0fxZp+swRzW0sE6OGK/uyCQDgnGenT862I9YsF2q9mrZbBZMjA9eSa+P/wBkTXL/AFy91KW7ka5t4LdIbX9w0awIWJxuPBzgj22k1vX37XGl2XiqWxudA1CDSbeR4ZbvCtIXVgNwXIG372RyeB60OC3bKU5bJH1Bc6rayLsWPYB1Az/jVTzrFmyyyE+wxXOWOpJqNja3UTHyp4lmTccHawBHHbg1N5u7+Iflmr5LEOo2bn2qywQI3+vBNNT7MvzeZLj02isfcf8Anp+lJ97q5quUXOaeoah9lhLW8LTyEgDhcjr27/SuC8fa1qujaf8A2hbQzwGLfIYVUgSDKrhyrEnGRyoBGa6xUQsDy7emeT7V8+ah+1N4Fm1CI3umayyQXYCyyIjJGobPmBQc5+UHbyeanlXVlRk30NzUPCN5FJFPqVmo1G4Mb/aoZpFS4iwc+asYBblmzzwBgDgmsvxdo9hqVrJ4b1fTE1m7VRLbrZwyyQhAMPNN53QjLHK4BwBkV6B4ongubOSTSbgWMEphmkkjYxs2WxhflOGbO0kdM+tcTNa2ug3lxNp2l+daXDKk8lwVmkkkVnLqFHzMpyMYbgA8cUco1UOE1j4K33hOxub7Q/EU9lIGAhghsWi8yLeFxlZEY8tkAA9BwKyPFUnjL4faHpur33iC3uRAkmZb6dbqLplQsTRIykgY3K7nAPJOK9Qh8Tf20SLPRg0Nu8UsEOnQiTzwrZLTSZzGSMYyTjP8VeeeIvHHh+Rv7X8VaRqTf2pG09joensBHHC42mWaRh80hXPAAAyQOpqWrFKVzH8O+Ivhf8TrNY/GmpXKeJJgsMl3cOI2IK/egkEZZlPZWPQgEV0Hwd+Lui+C7mbwZqWqTPcWF01vYanKWJvIi4Me3d/q5NpAAOFPXI78l4X8H+H/ABZbRWf/AAl1mfB7lJbiwvF236tggQNOsbMBwOQv0NcdqXwb0u41XUtNsPHujLdw2j3dtatP50U6IT+5WViDvVFX5GUZPTNSOyPU/jl8ItK1fwrrer6Jc3sF5YGW9KSlZY52ALStiP5YzjkspBJ6g4rlPD1g1j8M9OvfE+n/ANkaVdxC7TW7WNZ4p23HCXACbwW2n75IzjDAdHeAfjLoWi/D7U/AfiRLq216GRraPVPMMkN0quAY89gEYrjphs5GajbxB4c8H2Hiz4ZeOoJr/QY5nvNJfTZkmktGfO+M9OVByPT5gchqRSdjX+F0x/aCfRPCM80cfg3wnBBc6rJa7YjdttbyUQBcjafM3Nk55OOQKwZNEttQ+PvinTp9VfVYJLeM3M8E/wBle/KKN0TNHnDPwpx1JryLwv4uvdI0nU4NL1TWotX1S9UxWOnZiEjYIEjup3MxLnCrj3zmvUfD/gu9+FHh9vE02r3EfjSRWubmzUo7fY8FnKMyuGkARwc5AZgCKCrnvWvan4T8N+HpptF0Gz8H3ttH/qxEhik27cwzKP8AWJ8+CW5GQeuK5O51axivYtYsrfVvDMdvCIdTsbG8SOCEt8yOpXOFJ3dNqk/3SDXG+LPjNJrEbwWlpDrl9Z2wna81VWtJLZgAqpcRglJZQeF2bSSBx1FcDo/jLTtauhdavEb/AFKyha5M3iadjayBfmaOOERlVzy20tz0LUh2PaLfxx4R1iSXw3olsNXkmdZVbTbZBLLFndJ50kjKN5jV8ruOcnk4q7pOgxasYrZtM1nw/oK5invTPbyO8a8IsCK+EYurncPu5IXJPGiPhEfHngfS10bxRpCnIWA6Bo6L5EpBGPNE3PAJwCN2OnauPtfFFz4TjtLZF/snU9kkE0kJDQuUZt4BLAwscEhCMY5G7HymotD6k8I6G+i6Xb6b4dWBbCxdYjK7LJKVB3FHUEKG5J3AnOecGuluNJ8xo3ine3ZJC5CKCrc+hzg+49K8E0/4mT6bJ9gkvLmwkZI/mubfaIpDlSzt/GAobLZ+bt0NeuXvxp8C+F9N0o61r0SzXkBkjYsGMigE7yB0DbTjjGelaKSMnG7OoutLtLzezQqk0gAMqqAxx0z6496hs9He1CYvPkVyzL5Y5B7e1c9o/wAbPB3inT/tWhXwv2+0PB5AkVXGzqxGThTkkMeoUnjFdD4P8YaJ42083GnXaySIT58R+/DycK2M4OAfrg1XMiXBmkIY25GakECZHy1KqxyKGR9ynkH1qaOHPOMinzBykcdvGf4M05rVG+6hFa1jJBGw8xdo9cVLNqFu9wIYwpbGcqc9OvSs/aO9jVU1a5htprbchW/75pV0W4P3Y2J/3TXV2+qLaoFQBvUsM1PJ4lkc7Ywi/wC0aydad9EaqjC25886xpFzpX7UXhiSbcU1Tw3dQIWAHMcu/b09xXrHkIgAMZJHXmuR+K13HcfHD4O3N1Csm6fUrNy2NjBoEZfyKmvSbjyIX+by03HAHHJ9Kcaj6oUqce5hmGI8lMUfZo2PStaa6ijjJKKAOKwP+EkgutZmsokTFum53GMEk4AHvw2fwrZSbMXFIuNp0O3O5s1DJaxrwjH8aj/tiN5HUMDtO3j1wDj8iKSS43VWpDsIbfHO8UxlOcZprS03zKpEscdy0nnsqkk4FMaYKpJNcF4w8fW0emHyJ9kUkkkEkiZ3JhFYMOOOG744NUJHe2uqR3UatG+5WGRz7VMLjeoIOfQ14VafEb7JoOlX0kpE0zOkqhsBWOcsenALDP0x6V69oOuWmq2cbW8okCrj3PHXFLQeqNfzm6k08XTdMk1X80UeYPWmK7LH2lqaZifeqbajCsqxk/Oy7gpOMfU/56VDaa9b3Vu8g5CMQcdOADmiw7mn5hp+48HpUfmLR5woHc8z+JjH/hcHwiOf+XnUsf8AfhK9S+1MD96vHviLq1rffGz4X2tvcJNPZ3d8lzHHk+Uz26lVY9ASFPHXFetcd6XUdyx9tk9aX7c/q1VdwpfNFFkInN0zcZNN84568npVeWcKuSQB0zivMPH3xgtdG22kM32O4baWkkKgRNu+ZXzx9z06ZzzxSdkPc9ZaeSONmUM5AOFH8R9BXl/xI8aOP9AjuGgliXzT5jtH5qMC4x2ztTj0dSD2rm9J+OX2u4glmnVRJ5sciq4BwCChA52kKwJPPDD0rjPiV4mXUtOutesLYxXNnOJBuQt5IO3zlxn+JDnnAyrdDkmJNNFxiehaR8VJm8JM2qafdTQs8WbuKZIo180AmQHcCpU5J+vWvDfixpJ1izsbG0e81lbWWSGxjEQdfK2jdGrJjdt5+UcZVQCBzXU+Ab+KbQJZhJJLBbIsa2kr+Wu8MTI/mr2CqeGBHORx1ztS0a6M72kWrfZdVs3kj8iBgptYCWWFkU5G9XbBx/eJ4AFYs1OY1STTtEn8+C6mOlx2zSXFzGxhKL5jJEiNj5icFic8HkHJrjtJ1rzL7TdRuHuZLm3vY7yWRQ0jGUOjoqH+IlW5HU/L2roPiLNcWvg+4tozDJdC5MNzbrkR4UIgZTwSA+AoPUKeK5v4doy6law3Dfu/32orcqoRY2UhI268IrFicgdMc4qSj0145dHujcancrNqGpWkkl5BtVTa75IiBx3yzgs3ULVHwddm9l1HXJJt1tNq7tMskeLWG3VAsx84qMuURcYHGBnGRXJXdre+Ltbsg4H2KZTZsy4LTwwpGXAycBGYrl2H5kYPcaXJYXXhKHTtQuo/7Btf9Hluo02RXErqHlQcnIwPoCcimhM682Emn+AdA1meZbAFYWnCktvtXWJcgntGqRtwem48UmueKhpOsNNPpdrOq51CW13gG8nkXzI0Zc/wgRDnOPMPvXM6h4xu/EHg2wtJcTfb0GngMAEjBdAqKobJdieg9uazPC15FcajpGoXcaPdFlWzuWiG+e3jOPtBLMcbmVAOM/uyRjdksR9JeCbK78K+G7OONo7/AMT3M0klvbTyHb5oiTLEjLKvy8qMDD8nvXMWWqR2cE/ixm+2apf3VvbPDGSGa12mJJR1wGMyucgjPY8Cs7VPFV1HpcQlt4f7TnkjjUISomt0O8kjhkEjqwJ64xn7tX2ubHVPCeprfNHLdLOTa6VZ/MYIY51iRym4YUGOPAY9vfh7iPJ/jR4Xihmjis0uWsrlzI99HHIJlcK2R5B+UDd0XjPOcV47b69eePLm1mvr2K3+wWiqLiYKoiVSD5hAyWGBg4x1XJGM166viy31/VM6rpVsdN02V797qdlE92FUlVkboiYcDAyTuA4wc8HrcVtqmj6jqcGlJp2tJqBLLGjeU0cm9kgHBUuWDICPcEDpUsq5h+JtD1HTgkNxcWt280bJBfrOTJewkKn+rZxhcM+HBAI3YPIrB1NbDWNPvtUj0l44XgKotsD/AKJdEH5gQACGKFSrdm7jmtDV7WwvLEQJdw3FtFtggmIWBYWBBwWBG/gxZI6F+VHNY2n+Cy2kS6/qOn3V34csW2XLBZI8ORuVVkOQwPy7jtAIAw3ORIzF8H+KF8P6f4ktmuljsdQt0tmaFA+8hsAhW5A2vIRnHSvR/gvrlnfaD4p8O6j4jfQrDxTvig1K82fZYLqNRIqSMSVQOXyCMH5Tyea4H4oeCdH8Px2+t+HNXgvdJvm8xbHcftFlyPlckBcgnpnI46jmtix8Gx69H4Zu/C9ss8WrfaDc2OrSq9tNLAyryRkpIVn7gbSwKnB4APUNL+JXhf46+A/Dfgu50e4uPEEuofatXurX78kaLyIm5xkhUAxwOnTFYnxKbXG+E02h2lofEOjaZDb+XqC4W402MsCIpkwCw3ZCsOTk5zgV5v4jSH4Z+KYtW0qDU/C+rxzsp0bUYBNCFwQ6x3A4kX+EqVyAeua9Vtde0vxR4WhvNOvLTZDieWO+by2BEzYhkdSCRgJhcdATkcUAfOhvJLmK+uoFLJ82Xbll3kKTn15x+NXNP8Vz+H9D1+yjiDx61ZRWzMeCirKshI+uzFVvEFlaW+qXcdva7LBbtlERlydvy5UMDyOMZBPY10Gt6da+Fb7wq8lxb3El7BHqdzDaxNiHMzYiA4JBRB0Pcc0WA+ov2d9L0PwV4FuNTvZpJrN7LzDi5K24uAxTLLgEqxYD2APXts/G7xTb6fpOorZaY1lZaxpMemXss/mfJgSLDc44P3Xl3LycIpGSK8d8JlNB8Rajc+Kbeex8Px302oNDcWr5LLIWjjKfehjd88cncgBPBqr8b/jBe/Fu41uy8OQbfCOmxQS3sySblkijO1CofDABpWJHJPU/dpcqHdo4+4jv/iHDY32kaVdWdr9pt7C71u4kIicAxxQLGvG0qBuOCSC5+6MV0fx+8aeEh4B8E+B/CijytAaeS6lyrCWZwoLs4HLNtJIGQOBk9uF8XWvhPRfDNhpunXt3rOttuaS4+0MLaFf3ZXC52kk+Z6cEZAIrG8Ejw/Dr1pB4jkuLfSIWae5m05M3b4GViTcdq5I+9jjPXgYXKh8x1elzab8QH0Hw1oOhyiWFbWO91O7827e3U5WVlQNjy2eQEJwMqg71V1K6vbrW9N8HeHIrq9vtO1BoLORw5zMbiRzKsAGI3wYw2Af9UfbG94u+Nxh0220TwVo8vhrS5szi4vdn2q6bON5cKMjKn5iWORwRjFc9pHiiD4f61preDpryXW5LZ4Ly+nizvkkCk+SiktwMrz1wSR83ByoOZnpPiaGLRvD9voya3rHjTxPqEpuZo2iFrEI2YtKrsC0shkPy7OBnecE4x7P8O/A+neB9PlgumtNd8Z3LqhfVInk+zs0asyM7udoRdqjHzFm74r5n0mzaw8Qf2hc+Jbr+27q3M0kcFg3mJIGeN4nEm2NTsKjc2VUMeOldJqll/wAJNfR6nNrF/qULO0TW9/PBJF9oZsuWht2U7EHJwG3EDOOlTyIv2jPr6x8V6JfRWuhaBOzeViC78QySbokGP9XA7queg5GcA8A7hjYtY7fQr3TLO61tdTtFuIma3EI8wRoANu1m/drwvDY+8BzmvA9JtrTQ9KZNOm/tHyYwPPaKGyQSYJBEaMzeXgEgjaWycsNtdv4W0OO61BbXVJLeONIYGn+zxlZvLcuBEFJLEHYDkcdWHap9iivas+g/Ac1vrHhbV7fT7yZWvLi7HmNEWjYFmVCoU85wuABtxHkYzmuk8V3UHijwc2m3j2Om+HL2y3apJ9jMSm3eM7k4fAx95icAAD14858NePNE8F2ktnazW7301/J9mjtGQz88IjrgleU538YBOc4rttNjmvNN0+CZj9ht4owUdMG5ZVGGb+Hb32jdk4yeME9ir3YvbSPx48faKvhnxtrWlW3nm30+7lgt5LlDFKVViFZ0J+ViMEjtXPWsYjmKyHczrxj3r3/9sjw+ui/tDeJgfkju3ivABznzI1Yn/vrNeF27GG+jK7nYEEZHPXoK12MHq7mr4e0oX17ZWJkES3t1HB5j8bVZgpY/TI/Kv2Q0O6HhbTbPTNJjna2s7eOyt1yiGGKNcKSig5+XDDcy5KqecmvyK8AxpJ8RPByzCG3hGsWola4OYwnnL97J6YBzX6oSWf8AZMenwtJPCp3RyyWvmM+Dz5e44HX252nkds5U1U3LhPl2Jr7UtEsb+DVree3vtVmht0twII8yuGk+VTuZkOWXPPGV3V5sml3ayXOofZLVNd1C4eBNQupwYIguAiwABWchuNwIHzE88iug8YWV9qHiPSNL00PpTSM7XEzIpcRquSFdkHY4HJwcZPSsbXtNvLfS3s7VLOS5tVUJf3SKy2i/KwQqh4JOcKrAnH/Aqn2K6GvtpDLHWJX0sWFxNa3NqyL9tm8sySXMhibaobKg8MoxyMsc4xg6lvqIXw1babLItq+lx7bhkdWE93L+7QsxTBKIuSwyf3gwRiuUs/Deqa1qWl2M12ltpOlysogtbMxzSMSGJ3nGSSPlGCMjOeldFpHgm+0LT9Qt/wC3Wi3ItwsNouBDHtLu5BXdkksQOD0yetHsUHtmW/FelxzQ6hdaI9tBa+IzFpzSTMFJjEKtJLhO5Qtn5xkFRjuc6TQrjT7AaPpTnVEsx9rkbUb4xpqEIQhAqhCdowEPY/JjrSeEfDMVja6t4g1pFs/tFpJEs0w2QguAciTLIg+4gPQ7cjG7Jva7fTXmn3l3oloTaCKSeGM3Tr5s4AWIkgbl5fHP3iR05qPYoarPsZGn3q+JfFEemzxQwaVay2NtNatDJNvltht8xWLkOqSOyhTySHyV4r0XwzeHT/Cvi/SdKt7ebTZ76+Ns0Eyp+5ZAWJIAUDfuAAPAY9BivMbDw3rejzW2l29pCuhxuVupGRrgxyHYdyHZtjBZA4YhuVJ71Y8J6DqF943n361bX0U6Lf2tw2bglZcrJteMIrMDDuYBVY7uDgUvYor2x21j4u1XWta1wRWkelLI7tcXUcLTLPHLGJVBJWPAALjO7nvgCur0/wANwWOl3ujfYLHTrK9kDurRkz7JUwoEecOch8H8CK5yw+G66TNNefb7h/OiG/yXPyxqDGH3M5HK4Hz7s49jW3DfXMqazEbe/Etw5ihn2/u5gE2jpnaoYt7DJYZzS9igVY5TQ/Dup3mkXtpbXMmm2l1czSNtHzLD5pkPyZTaGxjALDkjC157468Parrnh5pGljsLGWX7C9vYgxl43EfKc/MXClSpXgZGWwK9a0uOPVdCGpzOluZjNKNu0OA5JMaqRk/Ls6EEHHvWhq3hUeILe1g1K1ggR41SVEjd3kVMlS7blO0Oy/L7DJo9j2H7byPzP/bE8N/8I38Y5NKPmyWEFhGscbxCOON8fvEjA+XaHz0rwTUrh/KKBRsUYRR0FfWX/BQyBrDxd4UtJr6K6uE06aTbCcrGrS42/ht718kXC/dZuQBgZP6V1QXKjlqSu7kMjYSFCqvIeMN2zWnDIJMgMcrgdPSsezkLXAbqzdOM1vwRiF1XCmRiMgc49aszPpv9nTwzDo3w8bXZtNe9ja9lGpR+ZH+9tWUQrFtb+IlnbkjhWwD28+k0u3034k+I5/Ddhd6v4b0md5WVY2R44hkHcCCwC5IJxjjtmvXtFvdKh/Z/stHsdd0nRtTewkZGhaN597ZLKx3BlZgAvAPUccV5d4T8R6n4J8ZyWFtc2MLT6f8AZp3s5N8N0oBIZmJB3kjOOpPGOcVhyS1Z1KS5Uj0L4Paf4Y+I94/2u5utP1iAIsy/aVzqEIAAAGx8lRgYCnGCcAZqv+1N8OdR0Uw3FuVktNPiVblIjxHHkBN/C4YFzxgdegHTn9S8J6Tq/iAme5j0+5uoxNZXun3CPu+Ygu4VR0ADEcE4JyOldre/tDPomiR+C/i5osmqafExhi1SxXcs8OzDBuxYhkO5eR3U1Hs5KXMjT2kbWZyHwRhuPHXhz+xZbG2jhguIzb3Sovmyn+6o/iIJyQWVemT2r2Hx9oeiyMmgvYSQtbGNZbG3yjXGyUsXjaNfLSVgCNu7qvU8V8+/A3xdZWvj6fwcupNdeEtVujBa3F1DlowWBR0RjhWYoiknrge1fQ1r4X1zxNpc1nY6xJqVzH5gtLK8X7Tb+VgbthALIMMCVZlBBxwDUypyvvoXGpC1jB8VW4fT5iOTgivNLQFR7/pXo3jvVoNF0Wa4uDtiXhm9K8IuvF1wHWa08t7cklcj7wz+lKFOVTY5JSUdz2HwTJjUm5wDHyPxFdBrnhHTNanNxdWMMk7f8ttm2T/voc/rXn3w18SJqN+jMnlylWBQEnkDPB71640wkUFSDjt6VEk4uzKTuM0aKGwhtoHMhiQFFA3SueOOOSa63xJaG+l0WeJTJJGzttXO4qdhyB14xz9a878QaVc68bGDTzGNRjuFltjNI0abgQ2CwzjO3rg44r0Px54m0TQ7Wxl12wkvhPcCBfssHnm3mK7sEgZXP4etdNN6amE9yszW1r4+uI3ljjLwebhmA4wBn81P5V5/4609rTWtImhiQSrNeRhpF4X5lcE/iP8AOa86+IH7QA1jx1plzai4tLDS7qKWNo5SkskWQXU4OMNtXH4+9SfE742S6hqc1pa2ttCIbtp7W4jyRLGw4OM4OfUHkjtT50Z8yPRdU0prrV4y0USQxxkbVyxYnBBzxjvxWkdHt7mwnt5LdZo8g7NueeBke4xn1ry/w78Vr2a8trzUVM1rcRRQzzSPiO3kG7ptU9Rg44ra1L4qWWn+LrGWzu5LnSXgYTCA/wAYztO0jJx2I659qjn1uXzJrQ8x+Nmh69beMG1C1FzqNhLZxP8AONxXIIK8c8Y78+9czo8MWqWMC3NjdWckO4qw2Kr565ypJ+hPevqjw3caf4sdCZLea4WEOIVYFzFvYq5XqMqRXzOb5v7Y1W3PyRQzyRx/LgMoYjIzV+06DtFnpvw7+MWufDaFo9PihvQ75b7dI7gKOdmAQAMknjnJPbgc/rGoafrU17czrdR3Fy7zeXGU8tZGJbgk5xk+nQVy8N5HGq7nXc2TwRTbi+AVj5nK+pGM+x/pVe0b0Hyrc96039qjxBoel2VgmjaXMlrAkCu7yBmCqFBxu9q1I/2svEO4p/YOjNIBuI82QYH/AH1XgGkiJ8y3dxJE+P3flRiQn3ILD8Knh8qUzwtOIFUg71j3ZA6jO719u9d1JOS1Zzz5YuyR75H+1p4h8nzW8M6N5ecbjdyAZ/E1aj/ay1zID+E9MLEbvl1Lbx9CK+eZriCHymTdcoDtihC7dxx35PHTNIuntMzy3R8yZucjovsPapqyVPrqOnDnfw6H0Fb/ALZN+0yqPClih3ffN67Bffhea8K1waM1rctBeXRlJLoGtVC5zkLneeO2cVhXdtPbSlo0aRVGTtUnjv0rLa4d5JB5n7s8ofUeh+hzXHzykdShFbHr2p/tFXt9bwxNoFifLjVC3nMMkDG/CgHPJ79+9c/Y/FbxBpZlSLSFSzu2LzxIhDSk8E7yhK9T09a4nTrMXEruWUKo+Xk/M35dq1m0w28ITz0kvLg/MyscqpwRyR1P8gK64RlJas55ckXY9EvP2k/FZ0uHSdF8P2vh/T1XZ5VrvaRV6EqxACtjodp5x1rlfFXiZ/iBcaVbRWP/AAjkVlG0crG5eZ3iwvTcq7cYOBnjdniueW0eaZLdLyJooxvkkDYBPHOe/XGRj9asx2fklr9vI2rlIo2cYZiB1/vYwM5rR02+pnzxXQ9I8A/tEXXgXwfb+HrXw87x28sv76G8MQfexOCpiboCB+ArG8V/GTS/GbXMev8AhNdQjli+zMBdFJosZ2MG8v5WBYngDNcOtrcxxAKcXl0yhcSc7T+PViR+XvUWoSGzjW1jcokLeZPLG+TJJkc5zzjOBS9m7asOaN9Ecbdpeww3FuLgraNMJPJuHLAHpnOOoAAz3xWJJfMm0SRqAp4kU5JPfNdfNI90+JV8zDFiCxPfp+tcvrGmtb3UmwqIn+ZUUY2+o61zmtmdL4P1Pw5Y2N3LqtnPe38jL5UkdwYvIQckrgZ3HnnNdRofxCW+0/UYtQik1WeDMkcE74W4jUKq+YoGS+T1B6545rgdJ8O2MumxyzSzC4YsZMEbRzgDH05/Guo8O6TbWsN+6yBHa0lGMDgAZB6Z7etF9R20M3Rry/GvG/1FLueRpjLNcAATq7Hl0LZ+bI6keuOuafZ6lJY3yyJJKEVvmdh8zKeGDfUEg+uaurqEjI2wcrkMqklfqOORVDYJrhpXUjeuAVPfOM1NzQ9e8J/GHStFsbiNNO1LT7q4xI13pt4QrSBSquYHJU4BI69OPpzuufEGPVvEEmqXFstw9yifabeZWCTSDIZ928sjYxhh75FcOybYS8bMxxzuHA+mAOPwqSOeIxfvV/egjaMZXGKLiseqaL8ZofDdnA+nXOrW+oWw2KtwsUscsZOSpb74OfcjPIxnFYnjTxheeMGsb19TW4aNJF824iERQMwIBXe3A9RiuVh0lpYyDtDE8Rsen4+tQQwqsyo3DZxsb1+noalyVilHU9J+D+vW3hOTVjrGovDa3kcflyWcBljcjzAQ3zISBu6A/XPSvdPC/wAbvhnoRlje5v0jPl7VitDHtw2eQCc/ia+VVvt4UEbIxnaFOPrzjrmopLoq3mjDSHuQamNRjcUz7q0n9qL4eWMPk/2/f3K/wm5tmLKPT5VH6881op+1f8PBgf21Kp97WT/4mvgNbhmPIx9M1aW/K7eMHp3wPpzV+0ZPs13Pvf8A4aq+HkylP7e3gjkG1lI/9Bp8H7SXw6t1Mo1yO3+X52FpMoAHrhPevhG3vIgyCYsFLDLAZIU4OQCea6PUrPRPFGuaTpvg6wuzcPkyfbZF+Zhz0JICgDnPrVxvJXRDSi7M+0h+098OtuT4rtsdc+TN/wDEVNH+0p8OpACPF1mP95JR/NK+CPEWjXHhrxBNY3sEUV9blZHWNkkUE/NgjGOmOMY5pZjof/CPtIZLiXV2GdqqqxqSfXHQD0qk3qrBZaan118WPjZ4U1bUPAN9pHiKzvpdN8QwzzbNx8uFlZHYggcYIzzWn46+PvgtZE8nxHaXWYuWtpmALqeemcZBwAfxr4fs5ma7EW0fNjgj09OOOv41hzXpk2luD0rPmL5T7U8QftRaPdWs8FtrUI8wCVWBI28cpkj1IOfY+tcbpnxwi0XUNVuX1qzlZrxJYljuS6FTsLEd+uep79Oufljz2Zs5wTxS+YB7Y4qvaMfs0fYuj/HrR5L7UJbjW7cw+VObZGuVALSAYJyf4Qo98/Xj0zwz8f8Awrfafafa/EOmxTkKGM11GpzjnIzx/wDXr87Flbt8o6VPDdHdz8x+tHtGg9ij9MF+K3hGS8SEeKNFKuqsrDUYeh7Y3da66SNo2IIPFfm/8KNE/wCEw8Y21s+0W0CNcSsw+VFHAJycfeK9fSvre8+KF1eeGtJuNPnaS5sYDHdON2Wngzv5AO4lVDH2qo1W90ZzoqL0ZZ8efF6LTbW6soUla4kUCNwMA7srgH1BBP8A+uvnifxkJrfXw87C2mljnhZRuG4hlIYds7R1PSt3X7q3u73UrnUIZrZlUu4Ziu1SWZZVx1jDEZxjHXmvONckis5NXsopGlkntROiFAvQBkbjIOCSP044odQFBI3l8RPN4B0uWZWAgjnidpGILk5l9M8FF6Y4JNegeEvilP4RhluZJUlRbncPNO0OqJtCdeBgk49XXrXhsGrW9jdXDQ3MkSx3EU0MtwNuwFcEYPfIOcn+E/Stu8vpYdD05BLNM7yBsBTzKv3QDzvI3Nnp933pe0HyJn2R4B+I3/CZaLZXgMcTeZsuF3YCPtztyR68celdP4mvLqz0Sa+sMz+UDvWNdzAeoXv346mvmPwLq9jo/wAP0vpNRnbVryZ49Pt2nVnL7eTjGVG4ryf9o+1e6+A/H2ia54ctobq5uLXyj5DziT/WSA/McD5tmSMZweWPvT9sluHsexz9944NtqV5qG+RUaxEqFVOIHc4yT0GAh49WHWtfwtrQs7WdfPRlS4lZnUY2RALtGOn3WVv+BCqTeHrS61nUtG054SbxN9tJNl4piVCMhK/eXJibKnKlmOK5fRWtdP0NZLi9W1lWExG4ZmBkcJGhYkD5ghPA4yc+gJn25XsT0xPFDQ2ts0bpIJpwuzdg7SDgc+4xnFUtH8dLrV5NCH+zjfHEZRggHBd+OvRgv1+hxzl1q1mJnuJPKsraOUXEkBBV8IUJRyF+4WYEkZJGcc1RsmTSbjWLhohaTrG2LiQszpcYZnCBT1AZefuqCScZ5l4hJXGsOcytzdy/tQWiFpFsG1tRGHBC5FjNnaehHHOO5r6f+ztXyZ4TvtOk+Lnhy7vZYLq+l1C12ThwbjaXAk+bqARgZ9M192WkFlfW8cyWuEdQwc8A59q5KGYRrXstjeeBlG12cL5BoEBzgZzXftplof+Waj6VC+i25YAOEZ/lTIB5xxXZ9ZXYx+qvueb62sUenyrN5hjYfN5TlXC4OSPcAE++K+RviVdSNfXctxZLHeWytEJMERzxhSSHYdAwBA4PDdT8or648bR31ldXs9lcyPLYwNI1tCUZ9o5DhMfMMBgQORkdcgV8v8AjvVYr5r+DV7SRLZYinmWsayNCVAHK8OHCEc8BhgEDaDQ6qkhexcTy3w5qlwtiqRLseGT7R5z7SZYvJ+ePoOqoDwe3GDzXaDxVdWcdxax3iCOWSbUCse1ncMBlF4wAQkgxnvjsDVP4Z6XDd+MdW8MyRrqEdsrXSq8Kp9o2yIygbm4OxmAYAfezzxnT8BeG7S58VXNvczyW2nWQtza+ZG9wsiN5kio4Qfd5Clck8YHrUcyHyM4rwzqmo+AvECAGRbaGSSUhjlXhJRGCrkBZU459wMYroNY8cnUbOLX9PKqLgLFK00ufOWRZAwYNk7A0P3V4xH6tXfa98N0m8Ef8JNaXl1b6vp584CdlSKUpC0jwseC7urMN3GPcV5z8PcQanr2kEKsUxjvY7ERf6QieZsaIpkEFVc5wQ2NpDYJpc6H7NmP4VefxBe3mi3k8h8PxXsGoX2pQxb5UmAEalH5C7mRucHoeMnnE8L2Z0zxNqekT2W6xt3+a33nzLlEllVY1y2dj/vOwGT83Brs/h+bmx/4Si90vToHtcGZdLupAI3iijd3iJwDgLcK3BznIxW18F10zTfA6X9xpixapqDXV7calIrf6MpLrEWdyMqCvbPBJzRzD5Gee/b2vNbbUJIo7PRYLcWqNp9sELtiOSbamcsAWjBJ6Dmtz7dDqiaXpEhmt7q0kVLi1sbVpVQnc8wVSSuUKBSec7CD1AOv4D8K2fjLRrjVtSlks9ENz9iE9oyJ58BEaiTHBjX5FZmbruCgqASfQ11bwPoMf9oaX5WnaRbqbeK4kUmT5W2iaNfvTSO7fKSSD5KkA/MKXOh+zZ5V4tvG1a0sdPcS2NjaDz4vsqbyibRsRWPA3b1LHpiRcHuW2t1pWn6Dp9jHafar+G8jI8mRNltEzKudwGAysDtB9Rzius0fQLWW8m1PWJba31q6uIYI9I89Z5UVnjZxIDtVCMMuWJC+WABw1Ta3GVm8IzQQNHE2lSahfQ2cL+bKEXeW858o2/7oKjaMMRuKij2gezZnWkM2t6zYaleQedbbGksLNp2DSRRxr8wzliMyLzgZBwo9fbfE3h24tPhnawajpct6trtVw0IKy7TmRTEAXBeQMSwBIG09sVQ+Gvha/u/EljqVwi2MlheRvqmpyTGQLnAS1jjHIWPJdsEYOMhe3tHhzWE8YW1ndWF3DNpcaLcIWBTzZmw2d4BGFJ3EY4yeeOD2tug/Ytnx/rHh9b24MOoO1tewyb3sVtGDrI2Syk4LShQCCygDpwK8p1K61SRvsX2tbLRWnWeO6TzPJjwxbayqQQTtBA+U5OAOa/QTxJp891qS2L6Lp7OWMVvHeROsI5JLmTrkqecD5sDpnI+cbr4Q3f8AbkQ1DTZvElvZz/Z4W0uIx8RIylFLO5CMQTwCT0pe0uV7LzPnrStatre8vLK/mghs2y0VjeR+dEHYKCqqBuQnGflAI2gEjGa1/EmsQax4HghudVuNPRtKkt4Jre7jaC4wm6KNkJZ1J2HlsZyqjGK9K+I3wd0ttW06SafVNNsrqLy1a41ASRWmCojLzbW2qAwBUqCN3UYrhdQ+CF1p+kqlq+k+K47yZfMudOWWadShHDWscgdVfJ+Zd2Qc4Xg0c5PszSbSNJvPDMWtyX1qfFs0aXA/tGXzYJo2XJjkTbkggsuTnGRgDivJPEHhfS7OSz8Q+DZdW0rWhOk8Wjz2UrFWLDDwuEx1HAOeCOe1dDD8KLuxt77VtP8AFlr4XjuJ5bX+z7u7FvNa7T9ybzGUpkBgEOW4AJJzitaeOPGOl+B4reGTT/E9jD8n2OKN3uLVkb5XwEAYEdOW4HbFPmJ5D13wn8dPDvxa0H/hEfHtvNF4liebPnRj7Pv5xtRjkPzjbjsK8B8QaRqXwu8b642jEm0sAssvmYKrE7lMN32nG098OAevN/4yfFDw98VtP+2XXh2fw142s2VGu5Bv+3RKCBHKMLiQZXD7cnBz2pnwz1ybxZ4mtX8T6vqCWNvYfYrqO1hlnaS2B+7KFYHYC4JOewGOc1V9BcupxfirWLfxBqF/q1tax2KX15JPHa7gBHkKWC+25jjjimXXiK98Sa5pFzfT29v5EUNoLlgX8pI/lDEdSR1/So/GlnZ2evXdnbNI1tbSPHbtKuNybyVJz0baVz6Y71gTSW9vM7Q7vJLfKjOGYAdM4AB4qjNnoNj8YvFfh2x1Gw0vWnW2unZpLhIwj5Ksu4HkqSC3fPXmuJS4kjtjbKwCHJ3bVLEHAwWHUcdOmc+tVP7SiUBdjbSd3zdM4IHHfGf1NeofBP4Lal8XNaikuINRt/DyMwmvLOzlmaQKMmOMqjYODyxyB79Km9g3POo2aVnUvtO7HmP/ADxXa+GvhL4t8VeZc+H9C1S5WOJ7mK6aMQLMiEbjFuPzkZGdhJ6dK+0vB3wu+EumQiw0vRdPv7qNlF8NSiaWeMlRmJ0dS8UnXkhegwDzWJ8K9c8H+HdV8T+DtVaG1tNDu5rmy1C9vpSILaUkxtAm9QjgMijGSSO3fL2nZHQqXdniOh/s3zXNlZeJ/iJ4iurbS9Qt0uImtUe4naNwNkjuysVX5h1XB6ZFbXwz8BeI/CWvNfeB/wCztRsPM+zRXmo20cdzyQCBIpYR54Xe3ykjjJxWz4q0+yudLubS21PVl0HR7iO5Okale5mupmcgqQH2qo5JwryZ6gcZ6vxhaeFbvQdB0KS+ng8uONJ/sJmRFhIH3luZPkVhkKvy5GSTgU+Z9g9mjmdS1nWPiZfFLqLS9Q1GNRiztbhluIYQV34MgKAPtDZw6lQAB0qleWviTUry10yfxL4XsdKtUICWsccfJZl8kOMIzBVHQqPmOQOa6uDWvhx4Vg1OK20+PWN0KEprG97YSj90XBRnZxgryu0dOgIqhH4g+FeiTLe62Lb+0ZjvWSFnRowABt3RsTkksSMEc8AAYNczJ5UdP4bttGSKGC5tlt/JUrPd30yK0kpHWMBgvQE84HGSea9G8M+GbTxNrcjWemSXd5+7MWo3mx1cseWO3d124G0HBXPIIFeO2/x8+G+l7jo8t1M0Z/dW9zp5a1Vhu+bEah5DyMFtp4PHNeMXXxn8eL4su9T0bXNWWHeRDcbXtyY+QpIVDt4P1ouxWR+lPgX4ZDS/DunXc1jbS3j24eW8jVXA3qCwwFyeMgkgk812S6BdbflaEKfmGxuOecjA5Ffl/p37QHxd07ZJY+JZoyFAzlmIX0+YDirsn7R/xukjESeM7i3Un5RHaxAgn33e/pR73cPd7Cft0XBX9oLXI3Kt5MFtEWDZ5ECHA9sk184Q+XJIdrKGP97kn2ro/G2sat4g8RXt/rl3NqOqTSbp7i4OWkfpk1zOMyxiMqpz+POP8KZkze0OztL7U9HtLy/SwspbyFZ7qTLLDGWG5yBz8oycDk4r9O779pX4PRtPKni+O4dvuZtrjuT/ABFOB0+uB+H5d+GrX7ZrkSBo/lDN+9zt4zzxXeR6PMqu0r2+c/daIn16ciocrdTWEbo+xo/jd8ObjxVfX0vjm1RjHElo7wTCGIB5GIK9ST8pPYAgfNg59F0n4zfCmyjt0074k6PGQo8ySSQw7fmH8Lp8zEAjPv6cV+eKQSeWRJNbxb2bH+jAn8Mt9Khk8PrcczahMBIeUAC5/JcAfjU8y7mnL5H6NaL4m+FKxwNB488M+YAzPJc6vbpI8jsDk7h2XIz1478Vdn8XeANYaKwTxV4eu4I2Bu/N1iKSE7hgLGN4BUD5iQOOB3IH5mXlpbaHZm5ZbyeJOWaKU8D1PTj6VTjkm1iKCCysbyNJ4/3ckk6RoDgnBZmA7VS16kv3dGj9YZtc8J3t4ktn4i8OahbxqI0tf7RSLv8AMfMD4AIxxs4wOfT4n/aI/aC8Vw/FDUPDujRaObXTZ0kT+xbf7QsylAwV2JIYjuy4ycnArwDT/B3ieJGLaCNUBAADX0D7fp859a3fCll4v8Ha1Jqtp4Sv2uGGGEcsRXoBgYB/ya1jBp3ZlKStoj2LSf2uvi9YyG5Xw7Fc24Ql1k00onbLHEg546nP61Yu/wBpz4rarNbzP4F05rKKFYI4/s7RxkFso6sJdysNxAKsOpz1riG+J3jK8Ki4+H+sThcgfvDkdOmI/UD8qybj4heN5pXI8O+KraBXJ8pPMKjnP9ytbIwUpM9Gt/jZ8brHUC2m+G4rW4Z/kle3aTqSQAZC4XBJ5/Mmr1r8UP2l77Y0UlrAcEBzHCWOTkn7n415xL8YPEMMPl/8Iv4kjlEzSvNK1ww8sjAQLswMHnOST7VnWXxkvIbpZL/RdVvLdVYNbNbFlZmXAYjAJAJzjPOKLpdB2l3PQ7HUP2hdQs/Mh8UWdlCpZQyqoPykr1Cjjg1SuNF+MN0pe/8Ai19jz1aO8CEDkDndx3rzrT/jZ/Z+lNpt/wCHoLiE8CSTSEWXJJ/i27snPc54rXm+N3hK30lY7TTNQ0a9XdLlNOR1aTy1UBmYg7cjJ+tKMn1iVKLXU84+NWn6rY+J4LbVvE8vi66WBXN7Jceds3McxhsnHTOPevO9UjRWiVd6RoNxJOOfar11qM97NJPcu008jlnkkzknt1rNuJkkuCBH5hA4JJG2oe4DSwjkHkjcWwdzYDVu2beZeQCQBRkbmJ7Vzlu2+6BbJGeO1dNorRQ6hbSXLLHAJFJZjnAB70hnpf8AZ9uwUQIudoLcdR9Kin0OGSzBbkAlvLYYwO5wBSWviLTIYYwl/ANqAFS5yfx/+vUi6pZXGAt1C4bk/vAce1YXmdfuMz49DhUNIChzlsAZxjvj86tf2ekiiKabcoyUErblGcc/lV5ZLHawaeFQeP8AWiow0O7dDMpi4yME7gORyo9qalMOWBSi0G3LI0cKnGGG2Af57V9bfs0eNPDXiqxXT21a8t/F0LTNd2d5N9oS7LBEMhB2gKFVcKpByMljXylJfW6wld0jg5wFhYjB9e5rmi0/h3xlLq/h+WaGMOJYZHiO9T3UgjkdRzxinKM6kWkKLhCVz1j4ifE/w14k8PzW8F8xkJDLmNhyDn0rxW11q4haZImWSNm3BXUMV9x6V2Nx4FtJtPu9sIEvkvsbHO4KSP1ryrT1mkjQrIxOKmjKydjKcUet/C28jtPEkTXU29Z2wySsCF4I4HpzX0RdXltbyrGbgK4RX8vzMHaenGelfI3h3Q5dQ1WyiuJWeGSVVZC3BycYr2HxpoqeFreeXSbdLST+yFn8tQHQSLMFZsNkZwT+lEouch3UUekSS3VxfWi6fc7bqV/JhZpNoDupVTvAyOSOa5rwXdW3irRfFem+KL6GbxhpU2ITqNyY3uNqnbGSjAsvykA8kFs98VyepXh034ZxeIoZntdS3QgXFu23azIHDAZwCHU14fq+u6r4s1R7vUZZLm/YYN2AUaQYx8xPrirULbnPNp7G1NqFhN4kWKxmFjp0w8hJLpeVDADMoORxnBI+oxxWKmpJbzR+YfOWFwVhcnaRjpx29h71mLod7JMVUYaN8Nnp07Vcms7uNoPMUSlVIbb1x0xS5UYm3H4rb+zUs0VV/eGRZmyzJlQNgPpxn8a6bwz8QIdP1DTJ2ggjubCTcrzKSrrsPynHUbifpn0FeVSwyWcjLu78HGM//XqeFpJ97RK1xt5IHBXiocEB7Fq/xWvPEOv6drlnA1hqlvZbJkt2I3OrMxZSB3Bxg8DntXLa5rSTatczWsjSWMk7yJuADbWORnHAPPYVwtnqEmnyK4kZcEHaDgqfXinSXzRKN0jAZLBl5H86XKF2dyupLI7LAXfceGCfMfTv+fNQXOoBpfuMC2CFZeD6nNcraah5kxPmYVuDlsfrirNxcXFmiJJlCxG0M27IxwP1/Wq5TRSOth16dtuRGhU8MqkN244NR29/OHdTIseQJMspHHOf5Vgx3xjj3sAGYdxSw6oZmYkkjAHzdvT+dXzSKsd/o48tjJM7LxtGcn/9VdTa6PqF1GJI7C6kiPR1gdl9eoFcBoF9BqEkMVxO2NwUJkBduDz9c4r1ubw2lxoa/YtQ0y3824FwYpHXjdHgnDKccgCptzu7N1LlWhl79S0GSF45LrTpo1YDho2HPPp7V5/4ujTTcXjTxhmfLb2AL5Pp3OT2r1bxdHAu90ure5llunmYQPuGWVCT+fH4VwvinSxeaTCZYwYJJdoLdMgDpR8LGveRzNv4601ZEU2ryRRrxGHzn68cjPJp6+OLBZJpZYpGmY8N6Z6n8enX1rsdG8IWt5amKAWsFxiKRZJplhUhZUZhuY46A8d62tV8Ex3M7XN2dJaCFrqER2d1AxdWnV4m2KxzkFucdu1darO10c7pJs82Hj7S1s44I4pF7yMNpLH069B6e5qX/hO9Fe4R2gnkto/uxfLz6Z57nr+VdZpvg3Sf+Eq01ZIooopwQ7SEKq/Oi7iccYD9atat4DEawRX1raeUtvBiaOdJWaQIQyna7epzgDp3prEStcPYxvY4f/hMrF5Z5GEy3Mi4jYBAUz1b73pxxVN9YsZ40RG2j7zeYQSx7dz0/rXWSeBoZmdNPsY5blkcRLxgtt9Tx271N/wgOryWMvmeHfKjjZ53maM7TF5DFyTk7cMi4x60nWc0HslFnE/b7OJfM81Mg8tuFYuvXCTSRmKVZfl7Y9a7e+0HQdKBSXibacFec8en1xzXCa5DBNrs5sgUtmC7W2gEnHP61jFqRpLTRjtGv2hhlhMqxCTBDv8Aw9c/nxXTeF7h5NSmRplmR7WZdoOf+WbVQ8FeEV16a5muXC2kI247sx5z9AP5121n4KmtdatjDos1vZxTXUUlyY2YFHgjMZLbQADlsc9SearS4tkcTHeeYmwnCA5HP51L9qSZSuVf0A6itO18CWkkcjMWKq7gbc9j0P5V0178NtJgLW+yQXAFwwm8wCPakp6KV5IXvu7jildMbucbZwy30yQwxO0r/dVFzn16dq6TR9Gt1DiRA8yj51ZSMfSpNP8AC/8AYuqx/ZppI7d2ffFn5G4yCRXZeH7FDq9rDtUrI4U5HUngcfU1lKV9EaRstzmJNJk8stGx45Kyd/cVXvdFXUFDhGjkBxvB616xH4g0DSbPT4rzw2upz+RHJJNDOkYlJGc42cZz61g6tbJ5gcCIYmnixGgUDa/AwOpAI570Si4q4ozjJ2PK7y1mtfl2uJ15KgcMmOo9x/I5qssjMpIxgd8dK6nx1ps02lReTK0R8zaeA3BHTnpVn4d/DeTxHqmn2d7eEx3EkqllhTcoWIMuOPUGiOpT0OQ81Rknt34/xqYMrfdbDDkE4/Ct3VPA8yRRNBfKEa3WYyG3QfNvKkYI6dfy61g3XhG8sdL1nU5buS5NnAsyxxkQq3zhSMAccH3qrWdiU7q6L8mqXGpSM95cyXDiMgGRieBz0x9asaH4q1DwnfNf6Xdtb3JUxhlAOQev3lPoK3PDHwrg1hdVkj1W4Btbj7Eyq7NxIAoY5Uc5btnpSeJPgqmg3WkxS61OBqF0LSPzGI+Yg7cYU55AHbr1qeeKla47XWpyOpardarfXF7dzNLdXEplkkZvmZic56VWe4l5bdnvnn/Guq0H4O3Os6JpGpQ6jdxxX8fmMpYN5IwcAnvnHXisLxl4DufCWpyWn9oTXO2zF6CMBiu/bjBHr/Oj2kZO1xpWWxUsbrdqEPJJzWReN5c0icgK7AfnXV/8ILd6Zi9F39oiiTzDtibJGMdcY/HPasvXvDstnE925i8iRTMjZYB+MkAngkegNUmhMwllG3IbI9RS+ZlTzznFNs7cSXQhysKsocNIDwCAece3tVq60eSFblVmt53gDMWgm3DaAOg7gggimLmKu7nGcDFPRiucD296gkUxo+NobcAOc8EZB/L+ddLB4TkwpmikjRUDv5dyu4g5AIBT1B9aA5jvvg/ssbd5I5IFvZ5Fb5ow5RFyATk9MknGDnAr0a88SDwSPETyyTz2UgW/jX7rmQDEjDdwG4jwD6k1wVvfW3hvwqywvLZXcNoJYQ6ld67cFiMfMevGR0rP8VeILnWvC8d3JcJbCVAPKR+G6KRgf3uOD6ioV7iNS28XnXtP07ULMXlrNAZofMuXUwF8qwQADhcEg5PRhXJa5eTfZJrR1WG4sPMIjRlG6NgW4GeQBkke3brXNLqU9tCY4pXhUNkqrEIeOTj1xUd9q15xIbqYBozGx34JUg8den+NbCsbuqXcd1cX8sdwqQI9vEgZSd+5gd/QfdHPP96otf16KzWzihVzC8ZkVt5zgkg46DIHHT1OTXNXV5NITG0rMrFFOTk4XAH5DH5U+Wb7ReGS4AndflAyT075oGeiWu+WaCO2HkwxxtJJFnLLFlfnZsgHJBPb+Ve26X4qGm2NtJqMst6LmNQkbw+TLvQqASCSMD1PTIA+9mvlmG8uJGUrcvGzcJ1PGRx+ldRceOfFF8tmr6k121tF5cSMqybU9N3emLU+n7PxM/2jT7+Fbhbb7Stw8Ug3yImQkgVSN27eV5HysMdDUejS2t1pdyYrl7OO0Nw1tNIvzwpFI7mQhj0wygZ/Ovmef4leL5ocXV46pvSRXuIwDvQfKQSM54HTrgZpZPiv4gi0ptOjv1+zu7NKywRq0m45ZS2N232zj2osI981bVH0+wiKiRpbtt0MEKKR5XJVCenGGJxkqOuORXVafcWuh+Gbi3giluvGNxazXVwrHyntkI3sX3E7V4Py9T2HOa+aW+I+u6kI55b1rhYwVGYwmzPUfKBnIyOeozXq3hXx1o3iyz1G2u3SS7FlLN/pjlJN4jbc55Ilx6nDe5xxnNe6y4t3RX8BrHJ4+0WbyAWGo2+CyxqAvnKADjk4wev96vtux1ZtKtSg8mGBF4WEY6DoB9O1fC3gDU7KHxboxa8ic/bY5o/s6xZmRJFZ9uCWOBkn0HNfXA8VQ3mpwWsJmiVSXieSB9zYIVsLjsWHPv0rwclg+Sbmup6GOnrFRZ339uSnB3Nk1T1XxBttJfNy6hS2ME4wMg+317VX3Z5FR3FvFeRGOUErkHKkggg5BBHIxivpuSJ5PNLueeeNvF2v6PM0AsjqMFq8nkzowmeNZchB2IPYgkggDgg185+NrwX17HrEdsun30JBmhls3KshbLoCDgN8jEdAfUV9SeLLi3sLNoEuI5Jo1ASK8gWbyx0DZyGxk9yevUdvnXxRoZ8Q61Pd2mhyS2MzCFxAC0cxXJPlbA2CAc5A47nnAycUUmzzTxJGs2rpef2jJayXrxXNlqW8vE8OCGX5zwBjlS2P4eSuTfh+I194F8fRazqUEFr5wt0uBayiTypIlKuxjBBAKyqT15wcnmodV+E+uLcXD2uka8LSeUyG3WykZosEkYZwN+Sdx+7yeSe1DXobLQNLjtNUTSbMTssM8KQr9qhmUfekjxuRQpwW5JIXnNQ0irs9h0rX9Xtba0udOjF9ot1bZY+eSEkZWDSDg5Vtzbto6Iv3u2L8ddDkt/Ca+JNO1USazpYFylrBBxJas+0guCWRBlwRuIIPbjPj+naxf/C/WtOaS4vrjw+Z0nWM2774QGO4puH3kByeB0BGeg67xp4stLrSSulQ3VxoV1aGQNcN5plhJIPlODlPvcp93OflB5p6Bdlf4feLLO+0fU7W7EFtJrmrBpprOUw+TarHEWyF+6m7YN24nhhxyayNJ1vVPiJY+AvBNlGs9tFbQm8tTc+ULsgkhJHw2zcARt2/wscc1y3giQWGla9JcJ9nktUhmkna4IZo9j7Il2qfvMVJ5H3QOKv2dgPCPgHSjpd8sniHUG+2/uFCpAQmVDsc/dQsSoxgHPcZQXZ33hvxBpth4b1VL61uZruETyy28bj7PaoFyCIyyjgbsEkk5BA9INS1HXPGmuaBfy2txpWgo8On2c9goYTurgs6SCMq7bi/zJk7h/s5PDfD+5XxFrdrBqirJ4dkn+03628wiluFTanzlVLBM8kBRnnGODX1RrWivPb6NpraZpo8O2kWI4bFMiUGMqhD5xuBJO4quCnfHDQXZwWh6W3h/wAN6jry3hmuHmmkRUidDtUBD5kgfcJAx7jqpOK5aTxFrWpXGpzNbyXWnGG3sZIdzb444CoEKKOg3uRuA5OeQaz/ABdrX9g3WpWsl6LqdY2ijMF07siSlsLcODtwCGAycnbnnk103g3w7baxbpZut5fvpMbfal09EMjFc4BUM2SNr43Pj5s7eadkF2eieAdS1/XUv9GhnkstAtpdrRlmRru6XbGrNJk8DYG45UbuuM1794K1KztLax0q3v11NLCNYIriE4z8mMbcnJGFJPA5HAxXz9o9qmtXFiLbTtSsfD8M7Bri/tWYtMcBY0XK7iEDk5+XPrg16odUTwjZWNnp8EkV6y+dJLekgRQvtyyA5CjJABIAyFz2ycqDmkti38QIb7UkmCXVjfXDHyUefCTKSQAwUjD/AEBQE45FeETeLr3w+1vZ+Lb7VbeSF5GTyZ5I1dC3zA8MBksckNjp1r2DxJ8RNHk0eGAHy5Et/PVZFMhYDgswB3AEjrjrnJrmbefwz4oWW5VJNQjV0hZYbt23O2MBVx935c8dj78nKg5mefzeNoNFur6/0ueHX9Nkcee2qopuI1JIKI+4koQwyGwOpBAODVi8R+D/ABFfPdaboFs+o2TxXY023eRWlVifMJMhwAVYjO0qCBjdjnofFHgLT42N2Vi0byvMVbW8SS5MiN2zhdn0yOvX14nVG0a6ZZJdPtL3Vbpo47RZNOl+zhX2qvlmMxSBmJyDuIbOMD71FkF2Wte8faBa/abHTfBMlvqFqFF3GkBma3RiQGMiIfLYruOWwM9u9cW/xq8L6hNa/wDCT2YvtNml8ybS9PvisiR7QvlTB9i7iVPKk8AA8DJ0PD/wx8Sx6et1qizaJHcujwafZWaGE8ApLJA5ImOW24J6AZ71v+EPhZ4z8Uwv4gspYLS4jnaO30gaJFYo6xhgbguwkQEbwfunB4DCkwuzzHxJceEvGl9ff2TpdxruoXt4bXRvDtrffJZRiMBpWYEl2YKvONg28M3OOH8WfCnxx8JdD0jxRqECQ29zcYju7eZZGt5VJwki9QdwPqMjrzX1nYaHeeBVtLvVtNFz4tOt2s13cB5J0uI4vuqshUhQEd2Klh1+lJ8evHWl6p8M/HEmo6klxa/Y5re202KAu63DuUVmkbAzuVTwmcZAPBNPQWp8Iapqk+u38l/ezNNdTyNJLIcYZickkepJrJfF00qRtnnjA6fhT4SyARFueM84xX0N8A/2a9W8VaHD43k0Wy8RWizukGh3jzQC52/xmROhyCAp4bBoA8f8H+C4/Ft/HHe6nZeH9Kg3KdUvMqjvgHYMAl26eyg84r2b4V/EjU/hJDqUmkajc6h4NiVI7scXT2jbiE3BZIwVcs5AU8A9MnnrrzwxJ8M/GUup2/wuYxzWcTrBDbfaFjmjVjIYXaFkAYYVkIDAoTuAya5nx/rfhSNLyztvDt94Wt57fMywXaymbkYM4STywgyOAvGM57Uh2sbus/H3wt4guFvrx72SW5mMUt/LavbRi3JJIhWIszuSqjMjEAZAHXOPo+v6B49+J+lSaLpVhHptr5J/0+RWk++8jNDEWZgclOWbjk4548z/AOEZeOxt/wCyIrm3RnZU2wRTNuZQdqyqwbBGcAntn2HU/Bmy1Kx+J2kJNd7X2SQyRp8mQqEshAPODtJznrQgbdj6QurHTLC4s0/s2A8iMOkK4RSeO3GW2DHqfaobrw7odrdWaSeH7GWS4l8oP9mTKDazbicccjp71X8UeJdCsfD8lzeajbmG7BETRzrmfZlmEZB+Zh7dDXF+CvjFpXi3TdH1S4uDa3lzqEdibeRi7CZkbYOB0Y5/Udqs5bs7LUvh/oGqTxlzb6W8ODCYPKgLgkA8lTwBnoRgkdeleSftPeD77wPBoe3xk+rKsF1MkMcqSxwqgjxtG3IB59O+Avfovih8V/Cun2t6bu5v5v7Puxp89vp8/lTiXDPuUZUMg2YJ55wK8n+MGuaK3hPw0+mWt9Adf0yS6jFzGgIzMYzll5P+rPr+FQzop36j9Fhuo9HtTe3pknkQFnxzyM9hV4KiwvuMkjMMlcgEj8+Kx/D/AIgstanvraz8xGsWCSSSgBG5IyOSe1Lofiaz8RR3rwRyRxWZ2N5gwWIyeDk8cVzO9ztXLY2NsbLgMx3cqFQDH6mklkjiUvJucLksWII/lWTo3ii01vR5tSt1mjgt3ZG87AbgZOOT2NV7bxDb674Zmvolkjjk3RqshXJcd+O340tQfKcXq18bq/mlyoTzDtReozj/AArOaNPlYnDEcAdfxq20bE9Nzbvm45+uahm/1x+XheDziuhHDudd8OdNRGvLpnw+FiGOykZJrs/MjjPzhSe6uvUfQn+VcX4e1VPC/gq81G5TzY2uMqkfDHov5ZBrY1Dxhbab4Zh1l7eYwTBCsKbQcnkA1hJO5102ram5MxXkhCjDlHjHqKhLttKRBRE38KADb9OKxdc8XW+heH7fVDF5xnCFYBwfmGeTn+VLrvjCHw3otrqDxfaFn24hAAK7lz19qizNLxG+Lpv+KY1RkKPviMQIYZznbzx2NaNwbXT9PEkiR+VxhkTJ5PGRjrWH4+1iPS/DFtdPF5huZo8JgY4+fB9egpvjvXTpPhnT/NtWkuLgbJN0oAZ853AAfKACoxk896tRbSM5SSbPqP4T+DtIvvCNrDe6Sgvo0EsjXFuF3rIS6EE9flxVnxBF8NvCepPZ6zNo+nXjASeVPGFO05wc4718c+Pmm0sxST3Ul7LJthXzgG2rtBxz2GeKxNe8UaxqRhn1O6+2MmyzTzFBIVFAVRx0C4Feg17NKJ58bTk23ofdfh/wn4G8Yie50WHTdVt4cI7WibwrHkggD0wfxq/dfCHw6qn/AIk0UZCseIyuOD/XFfDd5rnijwv4fFk135OmXF4FWC3YYaYIPmIAzkBl4J9K3YfHnxC+HFujW2qtAuo3H2VFiYS7nQA4wwOMeav5+1TzeQSp2vZn2DdfCvw+sPlG1uVRl/5dzLzx2xxn6+tZFl4Z0CyuDDceIbGCWItG8Y1wJIh6ZYbuDx93jGT1r5F8N/ETxz4i8UaaNP1m6bVdQ1JYYQ9yygzb1ILL90LlhwRj2rk/EHiG6vtU1G51KCO6vzdyfaJGPDy7jubgDvnpRfyFCPNuz7p/4Q/SF1ZHe/uTb30IMFz9uYq5jJJw27kYdcf7prYX4cwNJn+0b9omb5St25B4HTnFfHXi7x58Q/Ac2mWd9qclmbewgFpDZzbEjhZd6AhMZbB5J57Zrp/G/wASvjB8P/DOjyavex2tjqkW+0li8vzXXCnLMBuBORz1PNNNA4+ZwHxki+z/ABM8SQK8kiwXskQeVizfLxkk/SvOiF3MQSea6LxLqVxeXE19fO893O++WSQ8szHJJ9a55tiBmb5gO2az3NCSzXN0MjPFdd4Ts3m1a3EZiDqGfM0SSr06FWBB/EVyNvMbUySDDbV4z71s6X4kuNBvt8Plq32Yt84zlj0AoadtCotX1PR1sZm8xVh00lWw4m0e3Y885zspPsNxFh1ttDR/7x0qNTj/AICBXO6H8Q7m81ISX/kCJY2LyRrsY4GQM59am0H4jXV9rUVvfR2iQsDmZgV2jr689Kx/eo6k6LN7+y5rofPo/h2f0ZrB1/lIK2dN8B+IbrS5NRtvh/pNxp0XzvPHZXYXgfe4m5GM8gVzWn+NIrrxFewefaw2cKjyLhc/M3H19/yrOsvHDTaLfXtw9vHMrHyIyx/ecencU4ymyZRp9DplGnrsM3grRZGYgbYbm6jJz3wXappD4e8wLJ4BiUrz+51udM/hsNcefGk8fh9bxTbm9YhTbscgc9cZ44qXVvGxh0m1aBLU3chHmKCSF4OeM8HOK05qhLjSseqWkYfEedpb5frnivHtL09ExnoODu+tdf408SHTrdbeNmSRiCHXv+PavObvX2aRsjYSS3y9+a5acepUpI77Rbu0s762bz0DLIp+8BjB6n/PavWvEPidla0uNG1Py5W0vULcyW78gqnmKPzVSPevmBNWKqVcqSeR/wDXqddb8o7QhZcELWyi07mTldWPa/HHia41f4S6Qt5Ob77RbbpmY5IlV3UluOuGX06V4pautnu+z7vLb5tuc8+taWl+JJ57S7sn3XCSR7Y43kwI+cnAP+eTWO92fM2M4UfSqlcxsWxfSNnblfWnR6g/m7TyD+Q5qol0pxzjPdTwafOomxsymG2ls8H0NZgX5ry1uJIHaINJE24VHYaatnvZcLvfd8vcYGKyW/0d9jbi2eCKt/2g42gZ2jgkmgmxdvNPtLqRgw2sw+8vDDjH+NT6MsemNIGRDH5odPMRWxxjgkelVY9QWRhGxwWHGaOIN7F9+ex7U9R2E1bQF1C8aW02pLKpBjXCruGMH2yAfyqaxsbuO3ZbkqSnz+Suc9CM5/z1otL+RZPlOGH3u+avw3kdyi5fbngtjgUXYrGdJp0W2yKQjzJIwjQpkkHsfTP0qx/wj6fZ5IVdkncBkZicf7Q9P61tRW6XhMcL+c2NoZTtwfXJxj/69V5mS6WSSVGDhwpRQmAcct19u1F2Bz8SHT5hbidCoODJyQfwI59K9q0u883R7O6dTFBLuWJnZQr7cZ5z1GRkds145eaXG9wWjby8sVTDbiffgV3aeOjplh9mGigRBpJPnJwGcKGIBXAJ2Lz+WKuMOZ6sanyo69pE2xswcqRkFV3cZxnjtk4z0qj4ix/Z9qMcLNuBwe4q3H4os/EtlFcyQW+mW5tfLBjtU3xuA3zKfl3ZJwcDnbmrviLw3NJ4TTV4J4L3So5Qs1xayZMBIODKpG5ATkBiMEggE4qp0bO0WawrKSbaM+zBkhjWOOaZsYxDE7nIAJHyg9iPzq7tdefJuMZ5Jt5OP/Ha5jTdaubeaxmtZvOezmeaHdEsqrvCo5IA5BVRViTxNJpl55MFpo8lvc200byR2hhdAVKkNgf7XGKXsWHtlcm8RapNZXdhLY2jXkqLJG8JYxnBMZPXvgZrWiljlAZU2AjkY5Fc9p/iDTdWvLKGzZEkjATygwJ4iA4/EV1NrCNzY+9n5hWMk1odEXzalGZ03FX2MB2OOKLa0tFbBjRz1XkHFZvjbwvBqEenSRwqs7LMGaMAZxtIzxz1P61wv/CL3DeV5cr4LSKQvUBZWXOPwpcrZLmkVviJDLF4iOwHcxAQA8HPSufh8z5VOd+OnvXfeJPC/wDZfhu0gkXdc293JG0qcFjnPP6VxdxE23ofMxycY5zWsNDF66nZfDdngF8kgbczjCbfQHn3HP6V3lxfX0+oaaRf3UcEZ2SwrOSjg9Mr7V5j4WIW3aWbUHtpVfERfLLt/iyB1B+teuWum3H2GO5jXzYnjDiSIjaVxnPX2qWpXuja8bas57TYUaO4DDYRcyKfTqf8/jXTp4k1lNoGsamgHKqt3IvXrxnj8KyEtZIRrUM1uyTiUSJuj3EKxHI9jkVveIW0/S9Uvha2F1DHHOx8mC4hROD0AMDccetHKxOcUZFxFJf3DJLK88txuV5JHO5iwwcnr3NJpfm6b5OJZS0JDRuud6FTlSD6gj9BVu98uPVroqUjC6rPHtwF2JjKL07YNFvDFdrcbycLExQq/Rt6jP5E0uV3K54tXNGXxRqEzB5NSunk6ZeMufzK1WvNVn1Iq1xdSXBRm2mRem7BPYelTahY6bAse4XsLrFEzNHtcFigJOCwzyagvLWOG5uJY5JTEPK2LJhCNyLknnuSeMmm4SsQpxbsY+vyI1nGW4/eg4P0962fDmtah4fxPp1wsEmQ4YxI+DgjgsDjgkcevNcL8UGu49HgubW48rypQCpGQc+v+e9ci/ifxFoVnZTpOkiT+YB+7B5TZkdD/fFTGLtdGkpLZntk2oXN9apDM8DQrwAltHGcAk4yq7sZOetafgXSbfUtXms7tEuLW4Ty5InQMrjDHBBBHYHp2FeReEdQ8eeL7i5i04WEj26CRt6kYBOO1enfCuXXbTxYE1z7MJo28to7ZGXaSjnqSc8e1Z1FKKbYk47I9Yk8P2Oi2Goy2kSwtNJHPNtVV3MjA5OAOwq9q2gWWrTWT3kCTNZXC3NuX/hlX7re+DWb4u1xrC1ggWSGMX0VwoWYPuYrGCNmFI6sM5I6iuesfiR4hm1Gzt57bR2W5ddzLDKpALKCBmQ8/NXNGlVmuZCdWEdDrFtbPw3Y2Flb2my1EqW0ccI/1e48Hntn+dcD448ZeCF16TStYtmu5Y1ENxdRruSAE5KsRzgHGQAcZ9q2fEGtXvijwHLPp89pZXjTBI5bRmkVGEgUEFgpyCVPSvnu48Hara3NzDdWrQyKwJmaU7ZCRncCevfn61VOn71pPUfMt0e9+Mn0m58OX6Wf+kyNayKnljcDiMkEN09PWuN2Gbwfp9rBbJqL39usf2S7hLRnqCQwYFSD6f4GrvwwttYsYNR0LVEjm0v7ODZtnMkW9DuTP93n8ORWD8Ividqy+KdG8HzR2I0uS2eRbgxsLhWClvv7sfeGPu1pC6uhSZx3iDwfdabqFzNb20E17aRYmsYtzSRRBcAbG4OABgjOcc89cC6uptO09LmULcutvJGQ3KyxMhRWQ4wSu5SRnOMGvpbx5qo8IX+jPDb6fcTavd/YkkvXkQpI33drp91Tzk9OnrXzX4m8cf2holxpaWNmdOu1Z7cMGeW1w+3Cs3OQUOD3Bwc8Y6Iyk0QSSaJ5ljarFpV00ssjJJqG1wrsqjKjlsBASCwXBwOa9D0H4f65dxpJCbcAfOm1WkXIGMt91eQBjngetdf4BuvDdj4W0jVdc17SZb77KiIstzCkVmv8McceflbgbjjcSPpWknxJsLPVJI7++0CCzlZiLhfEMUrhQCARGF75GRnipcpdgujkJvA2q33h+ZJHhNwsTMi2zmOR1xkAYG3cPXnPSs7xdpR0v4eqs1otpO/lo0kiZZ2D4y754OGHT0r0vRPil4P/ALPhD+J9JTy0CsslyoPAHbqefSuN+K3xe8KeJPhjd21hqCtqEjwslqpZh8svPIG3oM9elKLlfYLo8i0fQ7zWr5ba38tpD/CzYzkEgrzz0P6VXuNBuorZ2ILRgoPuMDlwSnB5GdpA9cV1+mfEfwlpdrp80dpcI7W6xXShnVw4GCUYeoOBzwCayY/iFoJaxF9HJLZxvsuYreIea8XO07mGCVJyAVzyeRmunUnmOc02wlvr23giZWuWJURspGWwMD8cn/vnmnavps3h+4e2kuIZpUVSZIHBU57BgTnFdRpXxA8HeEfGmqavZaPceJLeaz8q2g1aNFWKY8OxAHTGCMDPUe9c1feLpvEusTa1q7SXWoXLZ/dhQiL2VVzwAOBSd0ioWcrN6Bax+YqplUHckZJ9vatG3BjVU/1kefuA/qPQ1jf8JHaRysn2WXgZzkD+tJL4thijDLau5z0Z9v8AQ1h+86HpR9jazZ08kKTw9BLETg+o+o7VFYeETqEVyY9Rt4JotpSC4JV3BZVGzjBOSMjriufj8XKrZjtsHPXfnP145py+MHmudsWnsSFD/JITg57YXit48z3OKooJ+69D1Cy+B/iq20yHUomsZoJJlh8tpGGcyiPn5fWr+qfBLxLZNqGYrMmzSOWVUnJwGLAYJUc/KareFf2mb/TdAstF1LQ1nhguIniv5JXU4WVX2v8AJzkjG7+ddLo37T0niS48TJd+H9PtY9iJu+1yAyKiyMo5GM8dgOtT79zG5Fpeg6/4Y8XeF08ShXhstQMEZWTcyB4GMhyQeAqocd+lfTGieJrea4jmFzHPHaRyItywMTSZdMDaxHOffmvlT4g/GefxAuna7BbWtrPYztceXHM0iF3iRATwMYAOPxrzvUPjp4j1q/jR3gso45Mq1vvRznBKu2fmGRnkdTW8djOTP0Mj+LGi2usRaVNexLdOGIDSDC45Ab0P19KzLz416et4lnYSfb5zgblOQGK5XOMcZI78Y96/Os/ETVFmW6HkCY8gnc3P4k8/4VYX4w+I9Ltrj7FPbRzzDJuPIzIp3DoSasWh+g3irV9EvIxZaxJLc3M0gK7VjmaFeBgehB9+qDOM1m+Fb3Tda8T6b9lhla8G/dcmIKHiKsVAIZhxzwMEZ5zkV8LyfGDxDeanBPNqLKodSwByXG7ByTntVbxh8WNf8SaaLOS/8qFXEo8qNY23FAG5Xr35+npSGfeek+LNKvNQtLOHxBPNq8bwfbNPY7mi3jJDpsyoPIHT614D8TLey/4TfXdQ0nUbjSdbWWcSXMzBreUlihTY2Qw28HCk/N+FfNOm+NtX025hkh1We0Lz+ZNNER5jA54LdSBgcZxzUl9411HUJQ8mo3DnzHBZ2GWB2dfxBP1qXED0GTxJqWmzWC6ii3SWDIY4t2EmRcK6qQDxs445wRx1NMvdXGsXEraLHBo00ls6ypay/uJ8KAAUIAEjN/GMc44rzWTXJL9o/tNxJKv7s7SeM7mz+mKqJqUsaoyXUqvhS21yCTk5/wA/4VPKVzHS+Tc+KNb0aytrOOC7mhgt/wB0yhWVDtLnOAGCoSc91JzXW63pX9leHpWTc32xorex+YFxEGYMMgYwT2UAEk9eDXkuk6g9lJDMksglBU7lkxxkhufccVdm1y9ujEftMx8su8ZeRm2ttXkfkPpRyiueuPqw0PRbeymhjjt7PjLj5nzs37XB9R6d/auhk+N0914VPhSxnOn2IeSSe9a4jSSSAhCkalyvAZS27IJ6DGSR8+faINs5KNcMyhA0hYk535Psfu1oXWrLPHdKYv8AXOoBZcjblSByegyfzp8oXPU9FstE16+mGhXlnYpDKWi1LUZQm99o2B2VuG3BuRk8jOO/t/hnw8dI0GwS71Dw/bm2QyXkbXsroUxKTuEZJUEQS5+XAEbe9fGml6u8OgiwSNWSeZn8wA5GTEMA5Hpj8a73QfjJPo+j63aSaes0VzYyWyXGQXQm0vY1Y5PTddFj9D60co7n1Fb+NtKsbC3u18UWVsl1MwtrJ4p57Z8MqM6Or5UZnVQrAZ3A8A1xnir47GOx+3R+KrSa8Ajkg8q3dXLEMwZwQTysbAEPxtHFeOXHxMeHXNOit9FMYsZwyROicv8AbInIK9v9SFxntXnlxqV3ravthkfZbJlUXPyx28mW47AMTRyiue0eF/j2unwzG52ISrf6bHExdExuYdRu4PfNdd4V/aZ8K2+tX8t3Z6qsVlG8pFtFE3G4KSFYnIIK8cHk18s3Fy/2R1UMMrIOccDEYpdO1hrKbX2wkhuU8tvMIXGJkbIz3+Wnyk8x+gl58V/h/oej3NzFHqd7b2kd0zwtCoVBatEkm1QwXJMy7c56HPpVnxF8TNLt11O/+0asbjTTqKQlLWFBbmzgWSUpzjJEygE55HQcV8Tah8XNUto9XiszDbQXMd3GF+0Biqy3kcpAI7gxKAfQZrofE/7RWpeILXWobu2tTb3v9ubI1viRF9tMIOBj5tpjyBxu3ZpcpXMfUnh34maTqFxbWDQ31jBcXkdibqJYkZmNmbkl5OMkp8hHZjxXIzftOwaVKt6dM1BFa1stQhs45ESKNboldjgKM4AWQkAbmGcivmTxx8VLzxhqL3NwyW6fbpriOIXvm7Xa2iiJ6fMf3and3JI965fVfGkmohJJwsjRxWMavliQtuhQDkd8jP04o5R8yPa/HnxC8W69C95aRo+iypf3KXVpI8IvoLZiGeRSTtUlsgD1xzXlXi/xheXHh1dKW9W7sIVgkAEarslkXe6ZxuO08Z74zWRceOL26sYrMyNHFHFc2yqp27lmffJn1zwPoBWFfaiL2GQkdfJUqDggKrDA/IU+UTkNZjJHkhcsP6cmvr74BfEhtL0n4b6RZ+ILiKI2mrXWrWpdSI1hwbcISCQBkkr359a+QY2jTllbAPr7VvWsl5a267Z2hEOnTSjleY3yGHfBP50cqJufSGpfHjxPZ2fha5udbluJpfCtzqF7CwVYpnfAT5AuCQFPHGcCvHLrx1d6pDpqzzo/2XQZWkZE2maQg4Z8AZI2gA9sVzT3l35cvm3+TDoqxLuKgiNjxEM/72eOapvLZxF1+3PKV09EQbshnOC0fAHygFv8aOVD5mbEn/EvFgVvp5k/sc3bqzHb5pyuccYPA556VueA9UHhfxF4ev4bnfcWmj3FzmaAuA7Bhg4YEjA+9niuEmu7Vt3lSTFvsixhiT8zcbgckfKOeOaSPULEsW3OwFoY41k3ZMmBx9OTx0p2Fdnp/g28i8QL8N9DvpbWKysYL6ZySQw39S3zjJPOACK474f6pYeF/FXhPVJ7gTadHfrc3NuX2mNkdgCD3O3awJ7nGD3xopLBp0+6yJZM38PM3J5yCM59qi0jVIotQ0trhI5IoXO9fL+8Dx83HP600kK5b+JmsWut+JfEF7ZMXhuNVuJInYAM8bPlCffH866D4oeINL1bVfh1bWF0bi30nw5Y2ty21gEmDvJIoBAzjf2yDzivPtUkSa1RcbQZWJ4Hdj0/D+Va95qV3eeJoLi7KtLbWUca7R0SOABB0HOB+dJjTNn4e+JrPRYdYmvJ8XFxIJETy2bdjceoGByaj8G+I7HRfCuqRTzbLyd3KJsJySmF5HHXsa0PCYSz+GOryscPIZfmPXlQKi0qRbX4R3LOR5kgkIywHVwmR+VYO2pvroVfD/iTT9H+H93YSzgX0nmkR7GPLADrjHatS31GPT/Buh6StgttewCSW4mOdzs75UkdAFXH5n0q3pMyW/w70uHzWDSozMIyAR8xOc49cVgzM0McmY/MYrn7y57c4HXmlpciV9BjXiqpKllA4Xnv3JPpWfJcbsrktzzu7nvUd4sqssb5UjnHbmq1zMIbVpePkH1rRGR6N441/wAPf8KV07SbbRbq31syxbtRkWRY5BmRn5ZdpJ+TGD2J+kvxY8SeFbj4T+G9J0nRNQ0/W9tu1zd3iMqSKsbBtm5RnJ2nqaqfFjXp9S+Hfhuxk8ST6lMt15aab5jMkCJGFVueATuwBjpUXxS1DVPGHi+z8LWusP4gsrXyorHfJ8ofZjaC3YDjniur2RPM+5n/ABG8aSa34P0bSBpNlpsULofNisJInk8uPb80jk7j83IHrV348+LLLxXfWUdhp8umqVhPlSWrQfdhReFIGfm3cjrmsjxFrniPx82kwateW8rR5exjkaOI7WwAQOOCEGM4GBxRrt14j8Y+INJuL8QT6pePFJaRp5aM5cgIdo7fIOvSiVG5SlYd8StfsdaGlW1pBdwIsrPJHPCUJHygbQevfpR8R/EEWtvolsltdQbGLuk0JBIJA+Ud+h/OsrWNS1fVdQkvNQVTdaSw3rIqoYm34wV9dwxSeItY1hfEQfVTH/aWmS7NuwYjdG5BC8HkVCw8tCnUNv4qPcjW9OjutL1bTIWdpoodQtGgaRCQAUU9ehFcnqeoJLcWi/vEjjuDKQyjuVHA7niu61HQ9d1y6XVvFes5W206O6s72e4NyC0oZoIvvZXcysCex61z/ijw3qfg+60y4v3s/tLB3tjazrL8quRv4ONpO7B77Sa1lTnOV2ZRtDRGj4u12TXIvCGmW1jes8c8txg2xVrlpGRVKICdxAjx+dJ8SNX1KGHQbS906+0u5hmnvwt1btb79/lorKpJPHkHmsSbxlrMmuWGsm+kj1LT0Vba4hwhi29NuOAf6nNN8f8AiTXfEmtQ3Gv6jPqd7FbLGJbltzKhy20e2WP51lKm4u7Onm5k2a3wc1N9D8d+E9QbS73UI7S4lv1htIt8kwVTyuSOAUOT22muJ3G8jzsd5J7ksdoyWJxwB3PJ/Oux8C6lf2uoGX7TIEsdBvhEv/PON4ZjgexaTP41U+F9mb/4g+CbOQKY21GBsFR90zAtnjn7pqTG1lY6P4+6zPrnj4iTTL7THCwwrY3sQWZQkaIF2gnnIP5iuw/ao8XTeILjwRpFz4d1Tw82m2RCw6miLJMCVXKhWPHyY5964fxj488VeMvH2k3+oapJd39o5lsZHRcQKGLqAMY4wOtdv+1pfT3vxq02zuZTLNZaZapKx7vtLsfxLGpWiKqRcZWZ4vrd19rdU8to8HO1+prOk+bOWyc85q/rEu+8TAGMHnNUTjdH3HU01sSxJW22/KsdzZz7elOmYedd7oTv2rH2whyM/wAqkVfMa0hODmTkd+TVaaZpJp2Dn95ITt/OmBs6CIBDqEs6oxW0bYJBn5iQAR7jNP8ADN1p9jqyzapF9otvLZfL278nscZrJW4kSIrHIQjjDqAefTNM+ZmyOAD1OalrcLnR6RqmlwyaxJdW3mPMCbSNYwRGTux9P4arw3VgPDslts3akZOJivCjjjdWGufvY+XoasWtlNfXMMECNLLM4jjQDJJJwKTtFXuPmbdkauoXmnyaPaxW0Rju48GaRkAJ46Z707UrrTJpNOa2g8qGMjz8RgF/u9u/f863vil8J9Q+E+uWWjajcrLezRmSRAm3ysNtIPPrUFn8L9T1DxjbeHUnhF5JZretKykCNDHvAI9cEfnSU48vNfQq0r2tqdD4r8LHULx7iC9sXYgkmS5UE+3Nco3hm8+6PsbsBjMd1Gfxxurv7O1jM0C+Uof+9g8/Skhuo7iO4v7WwtzZwhhIyyBTkHHU9M989Md8iueMtNCnE4D/AIQfU5ARi1Dds3C/41JF4G1Zd2WtEA4x9pT885r0G6jh1GGGeGOONJED/JkgfQ46UyHTglxGW2uhPr1p87DlPP4fCOpMu0G1Lq2Mi6TP86t2Pg+9upJEnCW7RHG8uuORkY9a64yLJJcXdrBbNaW8jrKDN82VPv0HHPHHbNMe4F+sc1oI9roH4zk5HY+n4U+ZhyHE33hO50233tPbzLnBWOVWYfhmqSwz+XwjZUjqMcV39vGqPloo2YKSFZSeetIx+0tbzT2scVvcEKoBJbdtJ7+pBxwOBS5g5EcT9hnmi83ARi20A9T71DNpt6skbyw74XHBjYEj68+9eiLp8YjJCeW3bcfy7Vsw6PazWzzrao6WqK07ESZbKjkADoCSTjOeBx1qVO+wOFjyGNJlBxCeFxk4FPkt7prf/V9f9oGvRrjSbddQnVU/dRucA+meBWm+j2k8Akjg2QIVilYh872A2leMY5Pr25FHNcfszxu3mlgm+dShHDDNbGlzNeXTQRlVz8gycD8a6+Dw7by3YJj8wb/mCgkkfgOa2I9FXTArC2VZMBjtVgCrcrncOoHBpcysHszkv+Eb1BcSRrFOT/yz86Mj6jDU6bw5feQrrprGVWBP7xMnpx+H9a7BZHe6aNo0SPYMZQnLEH8OMfrVe3ZDcKnkqI8dSo5znv8AQUuYPZo4HXND1LSZVvJ7eWC1Zhgl0YoT2IUk/Q4FbyX2u2DQFNT1URSICsMF5sUfjg/lXbrYxalZ7WhiwrAg454J/wAf0rN1xlh1m3hVV+aEkKJAD2yAvftz2zVe0a2GqaKem6ld3EcscwvpdoJAur3MYP0CitvSby/sleXTG/s24lLLI9rITv3DBzhgcEZyOc1QkR5bK6hjMce6PuM8/ljtW74XtUWxiM5LlXA2hQOhyMn05rNVpN7mroxijz/UdKutPYXWr2YlUDJ+16ZJFkZ7E4wfeqNza2qyExWX2LgSbUvZJE2nPQZP86oXWj3NoZI2eNlYMPluY5ec9cKx/Wrsyi3bT0JCSTW4MascZIP/ANeuj2jJ9nG1zV17RfG2t2tg1/Atxp9uo8q4jkt1lWDA2hWYjoMda5/W7XX7prJyJFu44ikjxyqC2G4OVJyee1eo+F7e4upLTztPvRbpCFeSZFGWGMlSBkD65rrptHs5I+Y7uPjIJlV8fmlPmb1Rg4y6Hi7axr7WsMYubs4ALKbgdcAHgjn61DqWqeIL63s0eeZpI2ZQWZcqMgjkfU/nXb69Ytpa/utQllJOBHJBt4/3gcfpWDJdXioOYpN38PIxXJKu4vYycpLoY19qV5Hp7tc3UtwR1ErkgnHXn+dczJeuojC8lyOCe2M10fiDTdR15oomeNLVf+WW4/MffiqA8I3ksMcYa33oxYEEgAenSt4VYtXbL577ktnqv9mLOy24uEk2/IVLFfcDB/Wup8K+PtW1jWItKWU29kI1ZYpYVjwqkBioAGePce5rCsdJvrO8jlMluUVcbSc56g9q6fT3WO8gLKMq3HTI57HGar6yotJGU5I5rXfF154f8U6o1mostk7q01vmF5I85AbBP/661L74kas2oSx3NpaSAyfNLmRyw9c7hn8hXRapPCt5PFJ5oYHqrqQQfYiqMem6XeSENdeUxPLTRDB9ic0fWE3awlJDNJ+KPiTVru304a1cTPLJgxEnacfXkYHvXRT3VpHrFxcra2S3+zH26SeeRsY4ORKi9/7uDWTNp8fhbT31KPUClrnYssMC7Ax45bPTGR1rNh8TW80qtJMsyqMHyJVQH3+bd+lN1rbxue3hcHGvT9pzqLPRLLxpout6jHDqI0uVpFVJW0+eSKQKFwGBaZ1JGAcFecYyOo5vWvHVzZX02ny2AR4Cse5Jgd6qBtP3QcEbSPrWFeeIrHzzJEVhdiWZpJ4ySfXhV75rX+2HxhZQRW121w1moSVZHJTvswR3ADD2GKj2jmtItGtbAwo03U51JroY2veKota0+azlsmVWYHd5gOCD9KzvE0kfiDR9Jt7G2OmmxaSSSSb96JGYRDgcbR+6Bxz96thvhzMzDabcDPRnk9vc1cg8A3yxmMPZ7G6j7Tj/ANCoV49DzJTi+ho/DrxfZfBzTrnXrjS5Lg6lBFCiFx+8bP8ArAM/dyh646da3NK8cx6x4qfxLYjNlfP5senQM0tzEFGw+ZsU7Sd3HH41yS/B7V9QjEEEolRTuEMd5G6j6DPFZuqfCVtNjDXFpDCQdgCzqzZ7/Krf0rWNSK+NXOeSvrHQ9I8WfEiykjtr52UmR/IgtDI5OX4LYxleCM+wrz7wn4/vND8UQxareyXVrFciBvMfc0bbwCRwOMr0wOPzrBtfCa6bdW0weNPLO5kMZyenvWo1npQ1j+0WtXS58zzf3cxUE5zkqQw6+1XUxVF6RVjnUVF+87n0fYaXNoPhc2NwCzQ3iyblUgFTPEcc454P+NedePviNo+oW11YJa31rqERjV45oR8pDEkEqx7Z+tZ9x8TNSvrQ2stzeEPtyS8THgg5z5IOenOa55dK0/V7yV1/tme6mOXLbJmY9M9M15iknLnkz0IVKXLZmNP4itI9p3suOD8pFYnja8jbS7W1DEsGWVUxxtORmutvPhreMu6DTtW/7bWDD+v9K5DxzZtDp8U0iNGYWFswZSCGBbI+orrpyjfQJONtGcXtCgUnPAHGOlG4NznjNJXdbscuovYnvml3MOQe2KbntR0qhCsxyOTRnsTntTcn2opAKzepz0p+7IPPBph6UpPfFMB+BkU+2PzRj6CouxNOgz8hA70gF8w5kYHnaO3sadM5WIrnAHf1qLnewx26UTsdr989vzoKTJNx+Y7ucAihk3XEXGSY/TryeP0pNjMrfQU9c/a0YDJCYx3HX/GkUSWDm3u/MSONnVhgSLuH5UW91LDFqCLFCfMKs7eXllxkYUenzH9KWGPa2SCe/A6c1TSYr5nPDH5sfypaCOyjuGk8M61FJDDGYJowhUKuMoByB2BAOT6mue02GC61h0kYxQmRNvfALqD+QJrpfD+g6pqXw+168hs3ntY5gxmGBkogL47naoUn61xcMjNM8q53DacHv0piubOuabFp+m6VPDJ5hnWQSLjO1lYd/Qgj8jWLJJujK5HABz+Iq00r3EccMqlTEHK/L1yAf6frVGRcQliD94YP5/8A1qALseoJCm8RK7bgTuPvnAx/nmqzXBmTBUDOP5UgjP2XIDE7ueOBx/8AXFIImU5xwM5OPr/hQLUV7lv3bbV/dk4x7g/41LcagbgsTGoySwAJ4PH+FVpI2jcKUbOWPT061IthcSyFFiZm+VcY7ngD9DTDUct7sUAJgYXPPoxP8j+lNmkyuTxkcAnPvTGhfaODnHH86WeDy1PIP3l49cA/1qREkUim1QMgLRhQCD2B/wAT+lPmn3W4j2gHymHXPUYH8qrRqWRdxwhGM5x0x/8AWpWj2NwQy9NynjnP+FIdy3cXKLM8iIVGc/eyMhif61Gb1WhRcEkMT0/3AP8A0A1DHCZti7h8z457cqP60zyx5JctjC7tv4kfyX9aaC5ctb+C2t7IGFneNi7ktgNlkIH5IR+NXLW3W70Od1XnlMnPJVEB/WSseCHcBhwD5Zfk9MBj/wCy/rXQaRGq6Raxl2US3MnKDsXtV/oaUmVEn1i3FleXk+5j5MqjOcnLXFxyT9FrN+32X9jyW/2d5bkpJmVs4A8lFXgeh3n8qt61MJ9NvGMrOzvAxLj/AGLmQjj6/rWHf2rW32qMMGby8fjuAxQnoORNdXSXE0yxrsBLAR/VwcfkB+VUF+eSUkD5pP5mr0kIt7y6GVf96CjKeCPNxkc/7JqtpaLJ87Mq4lX73TGGJPXpxTuQIqhnHTtx/wACpyxiaRYwUj8w7dxwNuZAM/gKfaxjdHvOOY+c4AHJpkaFvKVlwW8sY69WpDJfEEdtb+JNVhtGVrOO6ljhwcjYGIU5z6VUtY4JL2KO5maC3PDyKm8qPpkVG2WkZhxkk1HuO4kjOaBiq3yMe5/Q0kse2FW6BnUfkOv/AI9TlVpQqIpaRjhQO5JwBSXi4W2XOfmY4/H/AOtQK5N5ZbOCFCoZCPUZ6Vo30gjMgQKALGKM/KO5U/zJqncbFWUBmBECYHXJOKdNkrcFRuU+VGD1/CkCdiS42qtx8oBjjjRcdM45NNkj/wCPp/8AnmqKCPUio7qN4xP5nA81Vbj+IckfrT2YzJdLGu15ZlVR+BxSNE7j7eFZLe6lLYEKLhfUkjH9ajntvL85gceUUAHHfr/Sp44Wj0m+JYMGuI4cgdcAk/zFQTZazvnzkGZF/Q/4Uoa3Na0VGMLdSKJVgNwAqg+SRz2J71N9haGWwZiMzQG4/wB1QzD/ANl/Wqs0i+dKCcfLgnrW1ebY7pQwysOmqNueu5P8Xpt7GUYqzZzV8uYbdAOWG7p613Wh3Eeo+IfGF9PbQt9n0ScBNgKqzRrECAc8gvxXH30Z/tSwi2FSUj4YHuBW94dm8nS/HskhAc2Kw59zcRD+hoZCPdfC1zZW/wCxf4kD6TardQQqqXvkhpXaW4x94jIwAMc1V1LVbST9jt7dNItbeW2+yRG8WMGaR3mkZiWx0IQY/Hrmm6wv9j/sZvufY2oahawpGcDeFUOSPXkn8qoeO1Glfsk2C8g3mq2kY9wkMkn82/SuNy1j5s6sNFVKM5y3WxzHj7Xor3S/CWkw24sodK0aGN2jUAzzOokdzgDJwVHJP3feuOF4YbMKuAjA/N3xW34tmaHWryNV4hCxAqeRtQIf5GsOZVIVfvbc52qcGulpXOd6lSSRPMLnO49c9/SnW2lNrmpabpycveXkNvj13uF/qKVrfLFlYYI6Ht+tdJ8JbN7z4xeBLVgrK+sW8pbPUJIGP8jQtBWPov8Aa6it7/4ofCTQY0Ywyag8kgYsw2tPAg49trdBXlHx08SW2k/tQeItSmSTybKXykWEBmDC3CLwSOjEfTBr1z4qL/bv7aHw3sWkaX7JapdbMD5CGmkwP++RXzr8YdL1XxF8WvGd3ZafeXsQ1W4hMsULOMo2MEgemPzrqoycpaiasjD1u3t9Qt7O/uEvbGY2MMfleUjJMVQxxsjlwRu8s5G0kYOM1pzXQXUdOvZEulh0u1jiljNsgaJ442QknfnHmL/P2FR22hzx/ZMaL4tMPlDeEGB5oIIZPk+6PmPryORUk2lqswxonjE2pQKVdBuLbyT/AAYIwcj3JrqMyC61Jn0eGPXNNuIdQjuYYrq/AH763U5xIh5Mg24DfxAHP3apx+JIJPiDd6uNOstUt769ldbbVomaLbI5ILBDuGM9v1p3iyzXaBbaf4mjkOHlbWEzlV3DIAXtu654yfWubGn3TSSx/ZZ2eLh08piUJ6ZGOK0WqEz6J0r4ULJp+u3Gs2AtEtY2LXbqbW2aHyNhkDeQpYKVZvLwSwYZOeTwvia3m8N+D9XP2e3uLCa8ENtb3UMbtFvQObgqJBskdSACEKAdMVy/hTxFqOgaJ4ksZhqH2LUtONqkG1zFvLoQSDwMANzXMWtsLe4he6t5PK7hlZCeOmank63FdkKqSQM8HC4qTxTdGfWLpioUhVTb1HAFdD4X0vSPE/j3w/pzk6Ppd3dxR3M0lzu2Rl/mbeyqBhfasrx9Y2lr4q8TRaZObmwtb9re3nLht67nCtkDByE6jFYVtkdEJLkcepb0C8Fvp3iWY9Ro4t1/4FJEv8s1e+F8h/4TrTrhePsNhPcDHrHbyOD+eKl1fw7baH4b8clZ2aWy1K20uIbh8w3SM7EY9Ylrvf2dfh1aeKvil4h0qee4W1ttJeF5IWVXUuERsEqR/E3btXKguk03scJ4TVtY+LGiW6oA0s8NvsHYMQp/ma6f9oa//tT9o7xVInzrA4iHttjArsfgh8MtOuv2lPENsLm4ksvDMxlgdmXdI0cqKA5C9M56AdK8n8eagdZ+MHjC8U/LNfzbc/3TIQP0/nSeiZpVmqk20cfqDE37gjAVemKrtzKAOMLUszbr6c47461AzMZnOOgA60rmT3LFuD9uh4+6C/5DP9Kz41LBDnBPNWvMxNO+fuxY/OoW+UQKMDEeT+ZpklkqPs6v3ZsVNbxD7DNL6cVHdfu7a2XH3gW/XFTt8uiqScbmz9aZIx4dtjGT1Y8V0ngXUU0Xx14au2iM4tr6GZo8DBCuCfw4rBvFKx2aZyW5+lavh2eG18WWc0zARQ5bJ+hqZRUk0xxdpJnoHx18df8AC1/jQL828kCiFY/LkILFizOTx6lq1tI8XWln8WPHmryQyolvpMtrbqACyMkaoM5PYIa83tNatp/iDealLJm2VwQx4LAYAA9K0NH8XW8iePL6SSZb3VjIIY0ZQpV/MzuOM8BhwOD+VZexhyqFtDb2sudyubUJnW5jlllVmjOBhduf1rtvhba2V58Q9Fjn86W2uJ3WW1kIaGTcpwCPY4wBXJbVZeeBjsasx6hMm1o5pImjI2tGSrA9cgjpXLGXKbuNz6sHgjTo7+OKPwlYm384xmRbNiI0B4JG7D7s9RjGDwc0678FwxrL5PhHS/MWP93iEMGYbgcnOQMhTjuG7EV8kal4y8VLqFog17WII2fG37ZKA2R0PNaq+KNdjz/xPNUODzi7k/xro9pHscvs5bXPqq68I2NtYu9t4W01L7zDshe3VlIAJ4IwecDn3ziof+EZ0tmEcfhjTNrMuVFqiyAEtuAy2CQNp7dSPp8ur4l1JpB5+salIgOdrXkgOfXOac2vTNMokvNQck8O95ITj061PtYlexl3PpXxl4Qsj8PNemufD2m2V1bwB4Z4bRY3GNpODkn1GQeQelfJrRwx3StEJBJt27GkJQkfxfU9/pVvSdau5Le5iuL+9ulErqVmuncbc8Dk+hpu1SGcREgcn5ScVnOaeiNIQa3NGKIS2+BMWlI3FNpP4Ur6kYo4kktiWhwch2G4DOAQCOMkn681St3k3BlJPpxjAqY7n3D5nHU4Nc6utToavuSNP9sknn8sr5mTgc7ST2qWXVjHHahYA0kI2jDsM+m4A9v6mq8ZMZxs28EFe31p0iCXiRF2gdcD1oTBoNJkbcZNpEqvlQvI9au3Ez7CgQR+Y5YsnJ3fieP/AK1UoZnjVVGcNnO0gHpx2p0cxkJYodzdW4/Wkn0KcXG0mhFjEEylv3pVSoctyOx6d6baW+28E6FXkhOVExBB45yDRvZAd6hiO+7H5/pUsd4san5Ytp9Zs8/l61V30JsjoNFh2W8gMak7gc9ayPF1s63VncgonlqzMpAyw44B7Vat/EENvG+JFLYGVjBZhimRzWOvZF7pFzKqAeW7kgJk8gjPPQVK5mw90zY7u1miZ1V41KNjcAOdpPP41c8L+Io7XTwVDTz+fuQIOg2j8hmuj03wToEbeaLJiW+bbhtv1wSa62C3tlQKE+VRgKVyMVpGj1F7S55npfw30a+mFxMLi1nYs7CJ1PJ5wOBx+Fd1pvgnRNPVfJtBIU+68oDMMd8461tR2drsA8iNh/tRCpfstsq4WCNfdYxXQo2Icrj0t8KCCxPQ1Q1zXLLw7aC4v2eONjtXCjJPoMmq+sa9pGhoTdCMMOVRYjub8+K4/UfHGn3A/d6BA3OAbhVJP04qJ1IxVrmMpqPUxte8dW3iT5Zre2aFGO3LuCB74bGa51/7NdyAi5HUiRj/AFrqL3xRp8zIP7B0+Jz2aFST+lQHVrW6BZPD1iQg+YC2B/WvPk1LVyOJu/U5ub+zY/8AWu6jH8LHFJCNKaQMd8hPAHnmul/tizePdeaBZyhQNpKHge2DTIr7Qpd3m+HbMpnjCMv9ai0P5idO5jfZbKbAjnmTthZRkfnmnrYRbMQXM7Sjld7ITnsfu1tG68OLjy9DjReuPOYc+1QNP4faSLytMeDaCGKzM/8AMimoq+kgsu5jxW4upS2q300t3xveEKM49iBWnDoelzAbdZubcf3pLNWH6NWnb2+gyqjGUKSM/vFfj2OGNbml+GdDvl2xXNuHz91ZiD+TYrdQcne5oo3OY1zw9ean4VvdO0bVbe/ut6ODt8h1GRuz7cD864+L4YXUcKi8S5mmwCSupIq5xzj90f517ba+CYdPuopo2ZV+ZHbPZlI4rn/sV1DIRc/NIcjfu3EkdSeBXo0Y6WZ0884KyZ5snw1O1gtvcxE9GGqjI/DyK3PAXhvVvDM+oi5uUuLafb5MZmLMmCevygdD29K67aOMde+aMbW7V08q3IdWclZssLNKMZAx9c1ajuN2N0Y/A1UjkDcE1PGvoc1RnzMsYjfkBSfdQadLFFPDslgWVewYbgPoDVcjj0+lKsrqvPzfjS5UVzFa50HT7zrG0RHIx2+mKpTeFPlLwXJDDjbIgbd+IK4/WtxZg3WnYz0P61jKjCW6C/c5Wbw3K67JMYzj7+c/gQP1NUbzS7i3V2likMan5pRGxT/vsZX9a7xSy5JUOMdBxToWiWRZAixyjoVJBH4jFc0sJDoLli9zgbLVNTsYxLZ3cqIp+XyrkEH6LirdhruoWUdx5TqDcMZJlmjVw7EkknI46127aHbXUhkawWdm/iaPcfxJOaoXXguGRG8rzrRz12SKAPfaysf1rJ4eUfgZXKvss5NpNL1JSbvw7o87A8yLbmEn/vgjn8Khk8L+DbyMrJ4dmtSwBMljqDZH0DAity48HXa43PZ3OP7ziFsfUFh+grPm0o2+R9lmjOfm8l0lHTsobcai2Ij1J5JdzBuPhn4Yuk/0e+1ixbsJIopx/wCOlazJvhDblsW/iWE/9fVnJF/6Du/nXVxtpt5dSQR3ls0sYyyTfu3HuQanm0K52qyRrIpwR5YPPPap+sV47ol8y6HFt8EdVKq0GraPdqT91LracevzAc1Vuvgv4rjYmDThdQ9pIZ0b+tddNDcWvySJJG64wGU9c+lSQ3UmntuS4Mb9CY2K5/Kj67NfEiee26PONQ8A63p7H7VpN7HHwCRAzc/gKw72BrMETI8bHgh1Ir3G28TanaPui1CUDjILEj9TVmTxxqN0u2d7edMfcmt0YH9K1jjo9UP2kTwoSo/8XyjBzj6VZ02WPyIIyygjj5uK9rXXNMuo1XUfDelXCYyfLj8s/wBai/s3wVekeb4baHnj7PPwP5VssZBlcyfU8bhxJq1wqFWGxAvIPOO1JqUJSxPIPzL0HTJH+FesL4D8GXN5K1u+o2DscFpdjqPcDBpjfBbSLvYbLxTAxzxFMoUsQe/zZB/CtViIvYtI84mRjCQAB8pwOB2NYp0+eS+MSr+8C7iM9s4/nXrE37P+uxkvBqlrMmTtClhkHtWRN8F/GFjeGaO3jnDIFLrKueue+OK19pFlWOE/sS8bb8gI571VtdOluGm2Jnyyc5OOmP8AGu4m8JeL9MUibRbh0X5VMce//wBBJrm7VbvS5LhbizmhdnbIljZeuOxHtT5kFjtdA0+W3+HNzEdvmb7n3/gx/SvNU06V2vQFX/R1Uv8AN24/xr1LSLpbjwDezbdrI90QvXtn+tcBa3kXn6tnOJgijjPdTT5nYVonUaW3k3To2F8oRIehHMJU/wAqxdaj26PpqMADJNbsf++XBq3Hq9urXMgfmR4cZH90kH+dUfEl5FJ/Y8aN8sbJvP0dv6VCL0OguIhb+G5k2RhhEpPyj/ngT/NapyaOLuSZFjTLFnIIHKrLNkflx+FTaxfRtbywpIpVowOvoko/wrQ0dt1xbtncJN4456yH/wCL/Wgehi6pbQv4s0uIRxhZLKfjbxkiXH8xV3VNFa4maaMwqnlxyBc4/jmz2/2azpJN/jDSGz0tsfnn/Gtdrvdasd2CLBj+IWY/1p3Ekc3feC7ixjYebEXQTA4J6pHG3p/t/pVHXtFfTbKWVnjYB2TCk9wB3+hr0HUCJ76dc5Zrl1/77Ea/+ymuG8VSltI3E53GN/zMw/8AZaE3ewmkSQ+GZP7J89pVX/Rpp8YPAWFWx+lXB4LuDqUln9pj3/a47bO04yZAufp8wrSbP9n28Yyd1h5ZAP8AfWVP/ZK1PtJXxAJs4Bv5JSR/seQ/9aV2PlRyVh4fMFmLmeRZVe0uJVUZypWNT/7L+lS+KtGttO028KR7GhWNeOxMl0P5IK0eV0N1wcxabt/Flugf/QBUXxAbbY6kQ3D3CL0/umVv/atFwsrCaTo8D6L9oZeY9LVycfxGG+f/ANkT8q0LfwnFJqWhWfmSRiaf5gp+6BdIhx+CE/hVW33ReDb0gnc1nHCv/gI4P/o/9a6SS6EfiqKQD5LUSP8AT/SL1x+kY/KhjS0OPk8PD/hH7q5+0MVFsGAIB5W1jP8A7WxU2qeAbi+161sLa7i3yTtFukB6tevApOOv3M1oRN5nhu2t+S0xaPHrlNPj/wAa3bW+C+LrK5JOEnt5j/4GXc3/ALLmkFjyu48MXNnbyXTSwmKFYWbB6+akrgdPSI/mKj0Lwneazo0moQyQpBHJMjeYTnMcDTN/46uPqRXR6wpj8FyyHcGkewT67bFj/wC1D+dS+GJDZfDSXA5kGrSD/wABreIf+jDV3ZFlcw4fAuoTWz3CvAIl68kdLU3J7dk4+pq74a8C3txeQRTCMGS6tQMSEDDwSXGOnXYo+hrY1jxNb6aNU0tFDyRvfDG4j71pFAuDjHG16mtfF0FpHK5iKvHNNIrK+fuad5KD82/WjUdonMab4Jm1Ka0jVEMkw09ceYR81yzY/Rfwo1Lwa1tpstz5SgLZzXefM/hFz5Knr611+m6lbeHb60vbnLpDd6OxiRhuYQWjucZ92Xn3FcdJ4wabS0s/LTP9lRWBffnn7T5zN06k8YpahZF+P4c3qaisUYWGRdSksA+7OGig81z1ridSVrea1D4/1CycejfNz+YrsdU8Talc3Ut1bX8krtd3140ZYIY9yBWf0OUznHUCuOO7UdStUclyUjh/eHHAAAGT0GMVSJaNa8tV8y/DtGxEltbg7QP4ef4jjoPr7U4Iv2uRUB51REVURRwvPHyn1967zWvG0A1K+uSmYpPFiXuMZYpEgwAMjjJFUNM+IEen32kXt3BbXVuNZu9Ve0QgPuZSoDkjGOnHPHbpSFY5trifyYCokO/VXlHAGWX/AIB14/8ArCqMa/bFh3x7jNeSMWb+L1Gcf59K29I+IUOny+HjLpVhOumT3M0izRk+e03Pz+oXjFb/AID8R6JJeeD7W7sreL+zlvprmWZEK3DMpKD3xyAD+FILGNoPh77da+H4XtmePUdQmc/eAdUyMAgdtvb1qtpOgjVJLa28gpBe6ysSZyFKLvDAHvxXY+CfGmk6bN8PhNdrEuk219NclkICSScqOnUgdvWtH4f3Qmb4U2itvkjkv7yUZ5Ukd/1oj7prOXPbyPJdd0+K1v8AU4oUCql80CfKThVY8A1Fd3Uo/tVmj3KwjiLGIjCgnAHHHA/SujuNY0K5sdNeWzEmoTaxNd3shyQYd52pgVS1BNPutA1iaKyhSabVhFDIjN+7jwcKBnoc98mqMzAfcvie3UbZTEVwpHHCjg9fShdUuI9F1ZF2mO+uV8x1X720lsD2yc/hXR+DdLsNY+JGoJPG0lhBDd3G3dg7URivI+gqtNoFrD8JdFv1QjUL/VZUDFjjy0Tpj64o0EihrmrXcmlWmnyO5towrIjOSob2XoKXxD4gvtU0nT9Mmn3WUD5SISZXdjGT6ccV6D8Zfh1p3h++8L2WnCX7RqFwYHMkmehjUYHblqn+JngPR9M+IvgvRLCGSOO+m/fq0hYlTIqjHpwGrO0dCl2OUlnlv4o79iss9w7bwrZyc4Jz71mLv8vMalgDtGSMmuw8c6fZ6D4i1DTrNHitLb93GGfcQxGTz+JrllkG3/aYk4pXKKeWMePLYBeu2uk+FXiq38IfF7w7rN5bXF5BYK8rW9uu58lHC4H1IP51j2Fm+oXNtbxbRLPIsSknjJYAZ9uau2fgu8uviff6NHDFcXFpG25WGU4A/wBoevrQGh2fj74tL4q/aAl8UWEd3YRx2aW0Ilby5Y8RFScjpySfoa4CO8h1Dx9fyT+U0DbpGV7gKsjHBLFieWOfWnafoV+3jXWoYrSR57FGMkdpjK4IBxlX9f8A69ReE7aS+8UaoVTUXIyD9jtWuJM7gMMAVx071SbWw7IteErsp46vC1uL+1hB22vmF1IyBgEH0yPxNeifAe88Lax8UvFEvi9FsdIWJja6e00vlwyGVRtG05OFBryXQWtDrOqfao5JC7lUXyMtgE5yC3B9uelM8JtcNqN19lnkgWRsHy32Ejk9cH+tNzfcnlR6/wDDvxB4Nj+KXjuXXYrvUfDlvJKNKsobiUKD5uFwd2RlVxznrXOfDrX9DX4geKNR1DTjd6SZXNrpMmoyQDJkO3Mq5J2qOpBrz7QLq6ja9nhluU8yT52hBO4Dk7jjFHh9rny7t7eWePcxZmjyRwCeeKfPJdRWOk0nXZNW1PX5ElurW0a5za263spEEZZzsByN3GBk+lReEfEzTSam2salfSoCFtydTeHyzzk853YBH5e9c/oJlhs7i6WRlXzSWXjBwueT+NdV8OPD/meGdY1h7bTL2BPMVoNQeUMgRd29dhHJyB36dqv2jJcehj6HK2oXlxqd/fyKtvdRxW8lxcEuFw5CBmBzxt/w5rm/7Qae9ZY4htuLxJ9p5zgtgfT5zXf/AA58Hz6t4F1TU3ltUht5XuE85W35jTLYPQ5yoxXn1jE7TWzRorOpkuNzeiLu5/75b86Oa+4WNPWtWudVsZpZs79T1OS7kweGcjnH03/rXd/BPx5qvg/xNrWoadIQLlkjmXarM6bmO0EnjoORz+lca1k1rH4SbZDceb5t2YZCcFVkwQ2OcERflXTfDfQbi68H6nqaJZw28UsryXc7SbwEiBEagfLySeSe2KkLX0O2/Z/+Ic3/AAsTxfeCxWZ/EEx3sW/1amRpHUcjqOM59K8outWGqeIvEGroOLq9lmX5cY3OxH06/pXU/C26m8N+CdY1tdOtZgzvHHePcSpLEwj/AIVXg/e7kVwGm/uNPaQ872PJ705fChR+JlIsTNMx5y350keX83NJCCZAeOu6pbaNpFZsgAmoLIpG/wBHumU4B2p79f8A61NnG242jqqqP0FIy7rcAn5nlwAP8+9LcYa8l2jPzkDPtVXJLWpRyWzQxyHnyUYKVAI3DPqav6lp93b6bp4eN1WcgxB4WGeM8c89aztT/wCPx9owEAXKpgcADoK29T0+VNW0qxMZ3bQdptXVucfwgktwO1Mhsq30M0erQwP99FyP3bJ+hqbRP3mtSsFD7FyNwcg8j+7zSTqf7eujLgPGmNoVkA49G5/Oo9HkEZvpGXcCMDJbtk/w/wBTQS2S6POE/tK6eJJByQCHHqeMdOg61HZSJF4ZumMamWQnDMZAew4A+U96htpli8O3AJUyOSfvsD2HAHH50+6ljj8PQxBl3M2TiRs9T26UEnqW+1jXzZbtSi/wiNsn8qlhgt7iNmk1GOIYyN6FevOAT3+uKwwB8jJJI2BgrwQaPOVFwIZACf4l2/l6143Obe3Y7V4YI0hnXUGlZJE3L5ZGFzyfqM1ah1Cy+0P/AMTKZ1PGFgOPzH9apSNG0g3ARsOvzcEdqdGiwkhQGB6jjIp+0GqzNdbiwm25v5EDH72zFO87StzA6jM5j5O2PpjvWO6IrEsY2X1YAEVCzR8D5NpGOHGDS5/IPbM1NBksPtGoh7yQIZcxHby6kfpzWq0OmKru2oXRUHG1gOvp0rkpL6OyPztHEvY5Ix+VLHeRzR5h3zbTltpBP60c77C9s0dZHd6OQrNPPjp0H9KkWDRbplP226j3HhgTgH8K4+WxabkWx8xjwqygfp/9epbW3FiwixJbzqclQ+7P60ucft5HfW/hzTLyQGPUGd8YI83HX2qx/wAIPZco0sjKeCplODXGJcSrH5xLGNAGLN1/ya2LDxV5LEPOuzt5sRkb26GrjUXUuNW+jIfGElv4MuLGGGNpVkQswMmcYOO/tXW2vhXTru2guFTKyoHXMh7jPr71wPj7OtX1pLaL58a26hpFTb83OeCa9B8FMJvC9iXkxLCvlOpI+Ug8Z/DFdCjTteLO6UqzguZe6ttCePwjY9TErcbT8xq3b+FdPj4S3VQKvx4JA3K3ftUgKx8l1z2zVWMLkMfh+2jxtRVPuKlGkvniSMDrjaalWVMjLKT+FSrMGbAKA/h/hVCJIbFlxmZMf7vNW41RV/1o4qk00S8B1HqOKX7VHjIZPwxQBfbYyn94p/4FQUVs5kXFZ/8AacW0DememMU3+1srwqv/APqoAoa14H0XVrg3Fw0ouG4MkVw4P5cisG8+EsHP2LW72EtzidDOP0211v8AaQ7RLu9aRr88kKPw5qHTUndonlT6HAXHwx8QxqvkX9ldRju+9Gb8MHH51jXXgnxjDIJILKS5YnJEBDL+uK9a+0SzLvUs6Y6jGD+tQ/2sI5NhdQ+OVzg1HsYmfs49jySTRvFNnlp9LvkVuMrAz/hgViNrzQylb0S2437StxAyn65I4r3VfFEO5gsy7l67ZRn8s0n/AAmVhPEd7xyRng/Mp6VH1eJLpRPDmuDPHm0u0DdSZJAcVJGLlVWQzxTJj52BU49ck9K9Wvb/AMKzqfP0+zkDDk+QufrkLWE2j+D4Iyv2Ry5GWADevbkYrN0OzF7FHLcMAcMp68kBTk8DINOkVxuDeYvbKPg/QVtyWfhS2l2ypeIjDkLMFzjp1z+lQJJ4JVmEsOpQqp5me6XA+pwDU/V2HsSvDq11ZqiLcXO4dNzfMPrxXb+Irhk07Q75og8d3CN0ka4AlAG4Yx3BB6+vHFZFjp/hW+kEdvcXN00hGFXfJn8hXSeIbaKbR9OtI4pobe0uVxNcw7UAwcL8w5HPX2ranGVN7myppLUs2fhO3vNGt9UGolLRm8u4Pk5a3Y4xkbuV56j8qyde0O58PX32a6C/MN8UiNlZEPRlNdPa3lvpHh+906e+s5GvE2hIkykX+18pyT7Edqy/FWvQaxDptvAGkSwi8kTyRhC5+XJAycD5fXvXbCc3LXYmUY2Oa49wc81LHM0eOaYV3dx+NKAOhNdJzlvzQ/BIBqQAcetVFwuO/vVhf6UxEuM+4oGd33uKTvQP1oGSrNt65qTej8cVX/lSFR/CcGgonMa+uDT45HTjO4fQZ/lVXc68dR709Zs5qWgNGPUoY8B45T/umMD/ANF1KupWeSRHMvPJ3If5KKyt+6jFRyormZvXFjaa7AlukragGHNndFgB9BkiqknggQRlYNL060VurQGZCSPXa+M/Wstl5pyzNGQwUZHcdaj2bNOYz7jSNSsdxgu7hAzZCzKsqcdgcZ/U1QljvZGZLmztp42HLQuYyD9GruLPxSvktFd2cV1x8sjMSwP1bdx7DFMhutImk/0iwQqf4o2O4fQEgVm6ae6DRnm97a+WI2W2nib7obHmDPrhSTn8fwqePTLW8jYJfrK6cOkeFKkDPK5yP0r0uPRtIvrZxbT3Ecwxh4sqqf7y/P8AmGFY2peA5JH2XFot4zdHSNZc/pmud4eEt0Jwj2OE1nRbnRUjmlUSW033J1bKvx29Oh4OOlUFeEIrF2BI/hPNeiL4Z1HSreWNLS+jtWO4wy2++LcO+1sgVn3l39niEcfh/TZJOgkuI8AfVR/SsJYXqiPYp9Tz+41dI2UR3ZJU8I5ABH50Wt810xZWmkyc4wQPwFa+oXetvcRH+zrOG0QqZBZxQiRhznGegP5/1q3C28d1KTfKirknzoWZuMYxg4xyeeaz+rtbCdFpaBa3d4G2xJdfVWI/wq9b6pq0OW3XMTjkbZycH3qWPSImDFmmVFHMkY3r/wCO1Whss3B8qHfLjmPcu49e3XtWDjUjsiOWSNmz8d61Gq5uWZgdpMiqR+JrasfisHZY760jct1aFgDj/dJ5/OuKaZIQ0ckbwup+ZZCBj8xTG+0/aDvktTbYIOwFmznHWmq1SIXmjrdc1TT9V1CxmSDFiZVjnVowob5hu3KDzx+dXF0HwBqDHyrWw+bP3YWX+Vch9qjSxiWXdChZjGMYBJ6AE4rOjZmwxkjU/e4Q8/nXTLFWSsHtLanZ6h8PfAtxMVLLDJjBMc7qBjkdeKpzfAvw9qWGtdRu1ZTn93IrAA8+mf1rn4ZW2sUYOPXFDXhjbcgZjt6EYGfyqVjH2K9t5F68/Z/udxa31zBxws1sQPz3Vn/8KV8QWwj8u5glCty0bsDjIPGR7VpReLLvTlVV1G4jBOVUMdo/DpVw/EHVIZEV70Zc4XzYlOfxxWqxa6lKpHscDefCrxXa3ySrp5uFiUKGikXJ57cj0qhN4V8UWMJEuj34Xy3Q7YXYYIx1GfU17DbfES9VFJjtLlem77pPPt9fStKP4gW+7E1iyv6o4OfzrVYmD6lc0WeBNqF5a3TmZbiI+cjYkBXPz57isHULozWCISxXbGPmPTBkP/s9fT0njHTLjiSGTZ6vGGH5Vntqnha8mxJZ24c/xtagZ/HbWirR7j07nhdvqjho/mfYohXOM4xJIf5Mf1pW1qZU3s3Oyd/unO5oY1/9lFe5Hwv4Sv8A5VsbF2POIztJx06fWqtx8JfDk6kLaywDaUGyc9COeua150x2fc8dXWGc3UPyMriOIc9t8v8A8cNVPE2qtqGlFdmC87uWB6/u4B/PNerXvwT0+WTzLbULiA7gzLIFlBwQcdj1Fc9qHwKv/JVLbULclSWzIhXrt9Cf7tNSQWZzdvq//Ent7Xyc7mVPyS1X+n61Ym8SLJJq1z5XzNE235u5hvD/ADlH5VeHwi8SWckKqYJolYEskxBxlM4HH93vWRefD3xRFazA2MkjNwVidH42EdM+5H4U/QNS/DrEMeoaLCY3CR3QZhx0+02+f0iP51BDrirvk+YEQRYOBwRbXR/nIKz7rStc03UEnnsbpFjcPuktiB/rWbqBjtn8RWLFfSi3lQ7MeVtO5TkYhKevXDH8aNQ1KV1ZvbWqyNtySycZzwiH+TCkj0+WSyilQK0bIzgZ5wHCk4+uKs6tI7WcIZFQCSUhl6nPlqePbZVi1uFe1soQjOFiRPkwSc3G7p6kDGOavm0IKWr6ZeW91cOY2SNXct7qH2E/99cVZntWtpLlLiKTavnqOoBYbVyPoSKuXF+15dAgyurDBXaerXRft7VFq2oLewyq0jDzY52UyDoXuNxx/wABGaXMwJpvEUUjEy6VaTN5jHdIvYW4iVfoPvfWqcerxKyAaXathrTIKg58oHd2/j7+tWtUFk0Vw8fk8teOOR6qqDr6ZNXLHTbZtQBVEeNLtUJ6jCQF259M/wAqOYDIn14ta+Smn2cReG4Qt5YziV8k59V+6PQVntcTal4iSbyw85MYCRrkcBQBj6AVoXECJahFULI1jAq8Y+Z5Ac1N4bIj+ICyphFhnkcegADEfyo5kIhttSbTbi1uUijdvtE06iZNw3DIBx3I688ZxWX5LzNumkZtwaTLc88n+ddPaz+ba6buZGMOm3dxgjuxPJ9+KguVighcbFBj0Zecc7mbOfrhqXtEPQzpbC3mgtgkEcbx2D3Ezb+ZG3tg/Xbt4qibNoiMfN+485uMcEVvXVusUepnYoMOmW6Yx/E2zP8AWnaxHHD/AGvtSPEFhbwj5RnJ2ZI96PaIehlLHHJsZImCw2hd/L45HGf5Vd0u/vfD+pWNxFMUljtWeNgT8qOOf61bvG+xtrgVEREsIYGGMHkpn8TzUs0wW5vxLDHIbbRFjUbQdpKrg/XLUvaIehzz6TdXlnp0NoALiZXZWLgfdOTk9qs2i/ZdP0+aVPOVr5W2M5CvtPzA4IPPHINdLo9wbHU9KxEiCHSHk6cEsCS3HesyaONtD8MRbF3KlxMx/vcbhR7RBoY3h/xBNoOq61cxQI7XNlPbYYkBBIMEj6ZqWTxI914d8LaQ9uog0uaWbcGP70u6kgjtwMfjWdplqkmm+IJnXJjgQIc4wWkA/lWva6RBPq3hq0w7LNbLJKvfJLHA9OMVXMhHT+Mviw/i/wAW+GdTk0iO3XSpvO+zpIT5p3qx5PT7oFR+M/HE/iT4l6Lq8dsLKW0t1AhWT7pBZvvHv81U5PDNvJ8R7HTIifs6R7239eFLH+lLeeEv+Eg+Jd1pSO22OJWJVfQA4x6c1HMt0XYn16+a+mku7lmeecl2Zzk/jWNlZEL5wfSpL6ZVZ4lbKxkouOeBn/AVT85owNxXZnjjk0hEiymFtyMwZSCGU4II5yKn8L+Lf7D8YanqupXV0LiSNo2lh+eR2JGc/MvYevaqxCbeMknruP19PwrmdQkkVpiMvI8mMnnn1q4ks77wP4qu7PxNr+rWs7B7gkt5hxI6l8n8eB0qf4Y+Mrnw9ret6lG8Uj3MoeUTAHeoZmPPY89axPC3hG51XSNT1aC4WH7CflHG5iBk9+w/nWXpN4bfT58HaZGJU/hgD+VVpexF2dL8Lbk2OuS69NbtPFbyyzOoI67Ce/uf0qX4VKNPs9Q1u4hE0cMVx8rFTl/K+U4PXlqz/CN59n8NaxbZwGgkkHrnG0/zFaGgwi0+F95L0kdJCMdfmIUYrGTsaJmt8M73SNL+GetyX2nw3d47TmOaSBXKjylAwxORzmqHhnUNI034R6ha3Vur6tdvK8U3lKzqoCr9QMgjPHXvUNrD9l+FhYNtaQNgeu58f0riNk32VBkCMDcQO596cfeuDZpaf4mjtPC7aW1vZF3Mjec8BebLgDG4tgYA4IGal0HxdcaDoN9p1u0Ki9ieOXdH+8ZSMY3VB/wic0fh+TWJ28qMgLBGBy+TjLHt396ual4Rtrfwra6sk8n2h1BeFlG05PY9R+tac0Sbs3vDPje00v4YanobQxNdPDKUY/fBc4JHrwR0rz21by5OOGS1ePP+9lf/AGY1I8M0abjzGwyMjp0qCDA87PB2hR+YqtAvqb2pXsTXmmrGmBaaMYj2+Z1k5/OQV3nhnXIdF+CWo2vkOLi4SfDg4HzkJ0+grzS+U/2hdr1CQRxk/gn+Fdfq1qlp8NbXn5pUTjPqc1nJ2sPVlqO/jtfgnDaIrpOZJJZDxtILAD9AB0rjooo18PozE79rMB6810+sWgs/hraMzsXkWMAZ4G45/wA/WqWraIbfwPBfYkVika/MQV559M0vaN2TBRSucnCixwbzjdjGCea0rfw/qC6B/aX2OUWRBbz2GFODjjPXn0rb1LX9NsvBdvpWnWEa3dxCv2u8KDcTncQG6+nfFczLqbtp4sw0rRKuMM3yDnOAPrWthFdIpN9gSjHzC0qheSQDg/yP5UzT7U3+pWsAzulkC5+poWdo5kZeWVSgIOOKn0u4+w6hDcbd/ktu256npTEAtX1DWBbRIJZZJvLVN4XOTjqelbq6Dq83i46fHp7vqESbmginRjjGc7sgdDWd4XhuZtcszbRNPOr+ZsQZzjnp3rqvDVxJN421q6ZPLdYmBRhjbyAePwNRKTQuW5gaXpOp3d1rEsNhNcfZMi5K4YQ4JzuOfY/lUVjY6rD4Zub+O2nGmuSr3CsAmenPPqfTvWz4evbq08G+IryNmC3DNG7KSM5GOef9uk1DVrm3+Gdjp28pBI29oy+WfLEg47DgYPfmnd3BwRj3Vnqtj4YglntbmLTZXHlSH/VuSCRjnv8ATtUms6frNpY6ZbXdndW8c5/0ZJQQHPHCjPX5h+dXfFGtXdxoek6VPcOY7cq4gKgBAFAHPc4P4Vb1bxdPq3iTQZbm+V49PlBV2wFjO5fQf7I9arUXKjXk8Lm6OWuIAEAAEcmD+OBzWvY6AGZhE/lgLlsz5UY5OMj9K9FuPhXZSwRp9vlR1GDLHAqufqc81D/wpqxkbJ1e9D4/hRcfz/pXk8qZ1+xRwUemhlwLqMezN0H0xUMejS3swQX1vG5IVCHIyf8AvkgfnXoNt8EtMt5cnU9RMec+WrIF/wDQasxfB3RYpN5v9VPOcedHgf8AkPI/OnyxJ9jE88XwbetIVa+tSOnz3EQH45NR/wDCI6pazAvCblA3P2aSKQEewBr1FvhPoZlLiXUenH+kKP5JU8Xwx8PSKWuILqR8/wDP2cfoop8sSlSR5IfDd9yh0y/AZs/8e5G7HTkLgfnTL7R7qzRjLo11HAfub0Ynjr2FevxfCvwsrNjTZvXJun/oatxeAdEt3DRW91GB0xey/wDxVS4xK9lE8VNv5NuJdrrHtUgMvK+x9Poaj+1xzMd+6MkEJlcn869wuvB+m+WxkN7Gg7m9lUA++Wqm3gjSbrOwahMr8Ei6kAf8cgGp9lEn2MDiPAHhe01BHudSjnvLYkqsUcb4HfLFRg/Tiu7GmeGtNZIbfSo4bhhuAkgJcqPTIOKrW/w5sbXK2i3Fiv8AF5czM2PrnH6GrZ8A6KjBvsjTT7SrTPMxkYHsTWkYRRaSirJHnnibWLKDVp0itZAinavlphenYVr+AdUFzJeRQwNBEwE2ZG4DfdJ69xt/Kulk+HegM3/IOyP+u7j/ANmq5Z+DdKtGUxWbHHQec+Men3qtQpxfMtzpniq1SmqUvhRSu2gabZNPaxheWEk6IfoctTRdWGSWv7L0+WdGx+RrqreGG0wIrWOPA/hUA5q4L2RVPLAAZPOKfMc9jiJJrKRQFl80d/LhaTPtwpqaFUnCiO3vnH+zp8//AMRXXteSAEEPt60guGODgg46k4pczCxy8mnuef7PvV5GS1m6fzApf7FluIyV0+ZyOmNi/wA2ro2k9tx/vYp3mdTtXOPSjmYzk7rwteXMLLHYyRjIyxaNSOf9+rK+HdQgUbLPzW9GukjUfkGNdD5j7+AF9fl/+tR9odcjav8ALNO7JsYC+G/EU8YMa6Tak8jM0kh/HK4/SoZPBnimRc/2xp0eDyFikP8ALFdXDqEkQxldv4ZxVqO+LSBRyW9unpT1DQ80k+FetrcSTTaxamOQ7n8uCRmDYxkAkcf/AF6iX4Y6l50Z/ti3dc7XC2hBf6Hca9WW4b5iWXjioXjDNvVxE45DIMUalXR53b/BLUjcRTPrGExteMwHLDOf7wxxxV63+CBjmleTVHCyN91IyNo9suf5V2H2q7RQJJmJPcMSD+NHnTs2d0meh+Y8UCuzk4PgTY7ma5vLu4ZgNwWUKD+H+Fasfwj0OFcf2aZR/wBNrqRj/wChcVtLdTt1lkwPQmj7bK2AZZvpn/69AXZnp8NdIVQn9jWbDORuAYfXn+vpUknhfT9LjyNLso1BAHlxR5z+AzVw3k2TiSUDtz1pJLyYRszTTbVBJIJxj6CmCu3ZEayLGpRFEa/7IA/lisTxZoj6zDNIkqwSsA3lMzBOB1+vHp3NXtP1S116Fri0kM6K5QswYEEAccgeoqf7uVCKcjG2pTUtUVUpyptwmrNHnluPtFtFMvdeaXZ74qRYW/tLUbZUaIRyl1TnG0njGaeLGYt8qZrujtc89kXkZGc/WgRherCpl0yVf4MClXT5C3IANaXEQ/Kvf9advT+9TnsJV6rkdsU6OxkbnZmi4AGHTNLu7ZpfskndefelNvJ/cIouA3PvRwehp/kSf3aTyX7Dn6UwE3be4pCpb+LbTjC/9zmgK2OmKAIshW+9+tPDDu1P2HuM0GH0HPvQAglX1/Q0u4Hv+lMaN0xkY/Ck3HNSA5sHAI9qZ5TDocU4dznn607cPT9aACKSWGQMrMjD+JGIP5itOxZLhsNaxzv1DXE6IB+e3P51mfhmg4OcipauaJs6aaaWONR/ZumyEHgpudv/AByQ1JealpdxZp51jLbXa4ys0ZeNh9QVYfrXJjI78dqFmEUm4xI3+9nn8jU8hXMye6ZdzND5ao3QRhto/wC+iTWfcRedgPJG+Odp4x79K1IrqCRgv2aNW/veZtB+pbitK30u4vU2RXFnGg52NqEGfrtAzRawrs417MRbh9zd/HFgEe/TB/GqEnh3ULxMw3LXCgfMGjAYHjBzg/yxXocnh27hbJeXGMl7eB5P1UVnXkIjYiS7lZ/Sa1Zf/QqlpMpXRwzQ6jZwsLuwac7TkQtuI64+XHPbsMc1nR+IFmu3i+xSxRqAAbi2KED1AHf8K9Fs5LBGY3avMOqiERrk+5KNVmbV9Nmi2JoOnSY+699K0pHofkCVlKF+hSae6OGdrJvnaCRom4Hkzgg++WGewqpdadJGyrE8SBzhHuCU6nuSMVuXeh6fcTeYba2tjuVwLZnUcdvmJ4/Gqa+GrmOZpLPU5mY8iN0DKeDx6dfauZ4aF9ifZwZmtHf2MU8t1aZTdiO4hBdcY77c96pyXKbfMmO2NerM2APcgD6VtzWfiCxlYyaZAoJ/1ithiuDnaODnmoZPElpHMou9KmZ1IUySxK4Y+zN0+pxWMsIn8LM5UOxkMQtwsgkiO4ABS3PXrjNIdxVHQKo6FY0C5Oev8vyrog2maxMu1omMjfLHHcNG7Ej0JIJ7Yx2NUdQ05bZEeN54xH/z1jBBH+8vb8K55YWa2MnTkjPS4njyyW7sWRtp8gnjoTnpUDXE8kKbSwO77u0Zx6datzx6uwd0SKaIjKNHJ+9b22t2/CqbLdq+Z7Z4tpHzSRlT+Ax+tYunKO6M3FksN/L5hDLhFYg46g8f40i38zLtRSBnCl2OSOMcHvRDcWkMOXV0J/jDDPTpSGS2uMFLcw7cnzHkGO1Rr2FZlhJtgPmw7QT7Z/WpW1IrGRE7/L2U4wapwyB5ER3EYPTyzvKj8TyTUv2FGkkKPIWbgnBXr7Zp87RaLq6tfRorLczDHO3Iz37c1eh8SarGm5rgM2M4aMVhq8aukflTMQOZZNxDEfyo3CTLGN39FjyCTWiqTWzKUpHQ2/jTUIHAuEhn3HAUrtP5itK38cK27z7Jg2M/u3B/Q1xJv1RGaBQ2DhmDk7f6GmNqnyuSskueM8cY9yMVsq1QtSkehWvjCxnYqRPC3/TSM0XWo6HqChJ5LaYsPuSx59u49v0rz62vIVZ9pQlQASpPJ/L+VSRXgkkGURmGAGZORz9PetViZrcv2jOwuvDfhnWFVXsrOVTnaVjwOTk8j3qt/wAK98OLIjxWht3iZWVo3ZQCpyvfHWuWnuJN3yo24thsMAqke4GTVmHVL22RNkrLn/prtrVYryHzF64+EejrPDPb3M0MkTKy+Yd/Q5GDn1rMm+D+GBh1UoqqFGUx0bd/P+lXYfFGorGR57MQcjJD/mMVbh8aagGIkgif/ejI/lWixER8yOZvfg7dXG4Rahb4IYHeCWOWyTn9Ko33wr1iNmaJLeb53k3KRnJGFH4Yr0OHxhE3zS22wsPvRvkf0xVseKdN43SSRt/tL/8AXrRVovqNOJ5E3w91uGZSbCQQkxKWDbiApG5jjH1wKyl8Oazpt48otJn3h2BWNlIzngnHP/1697h1TT7nJjuowenzcH9TVv7OCCyncD/dORWimnsOyZ84SR39qwieJxi1MGCcfKSTtHqOegqHzp2trxptwPkxwsuMlgCuB7dO1fSctvHJHtZVdT2YZB/pVSTQNPmyJLK2ce8an+lF/IOU+er24kk/tKOSYb5fJjkUx7S20cemAMCnX11JeQ6lvkjMt00SNwd5IzjaPTpXut54R0mcs0mnwysR/dANZsngvSPmC6SwXIPG3GfX71Ggch4/qF1cXK6wzIoW5aNXIUgjaSQACaL67kmm1d12RrNHHE21s45HA45+7Xol98PtMCTL9nvo/Mbe3PBPbnBrLuPAtpNJKTIVaTBJK4YY7DBHtRZC5Gct9peO4vGKLHs00Wp/ejCZUAH3PPQUk0zLHpitGIvJsmTBI5Dg/N7deldFeeCTJJcSG8bzpl2scBcfTj2qvP4JuI7hZUnt0UQeSqsCOMYz0o0FyHF6aoXRNTh+YtM8Q3EYA25JH1Oa29Pklh8RWU4t5Ha2tVRY1K7sBOvXHepY/Bd79lkhWeB90gfcrDnirK6DqdtqazyQvjaFKrCx4AxkUnqHKyK2upZPGU159nmldY9ogGN4+UD1ApumalNb+LtSvhDP5pRgwDDcg4HzEn+VOt9Huk1OabyZ28wcx7DlRnP3vz54qTT/AA/dpe3crLlZu5YNgZzzg1NkXyszYbMzFg8oXah5Ydsk1WdWXGGyoyQMfTP9K6v+w2kt2MTsw42gHjqaztQ0W5tW+aNiM8cdenpVp6C5THZlwMAZHNWdLbT7WzvhcxySXEmXi2LlVOMc8+tWDpcojL4UA++aYto6qeGWOQFSwHB9qfMKxX0lbeHw/dIy3RuMswaMHy+QMBjn165qpHpQTR9++ff/AHfs52dcffz/AEreh0WZrYxwjAZSrMsjAsOuCuce3SnjQZmsjBk4xgfNkLz2FHMr3DlOfgshbaVPJvl3yxeWF8khOSP4unat9761XwDHpypcfaiFXLRER/ez973FDeH51tTb+ZMY8ggM3y/gOlMXw6FhZQ0yPIQM5yoxntiplJMaiyLU7qB/BdlYxmYSR4MjNEQvfv0rEksybVAnJZemwj9eldDN4f3RNDvbzAuA55PHbrxT7rSZZo40kd2CoqKC2QMDHTHH4Uk0th8jM++1Brjw3DYC32CPaBIGIBwD6jGafrWpNeeHbXTlheNYwg3sCA2B2/Kr02mmUJHOGBXhW3cH25qK6sZAxEk8snI2xsS236UlYXKzI1plvLO3RLZoisSRlyD82B1rBjtCJCSCQTjnP5V1k+k3quA73U6E5xu3Kvvj9PwqtJ4fvTJ54jnUdVKpkfXNaKWlieVmJNuupL+cgLK7L8q8BR1P06V0fibULa68M2FlbSszoIyytGV4C89etVI9Fumj2hHyx3OXUjnn8+tWtVtdR1OOOOQOwjO4bk7YAx19BSdna4WYzxPrFndeGLCygmJkiKb12EAYT3Hr6VT1fxY+reH7DSVXy4bfHm7TkSsAApx14AP5mrWvWt7qiW8Unmjyj91slenYY44rEl0BlmXY2wFgGRgeP06Uo2CzZXuEVo1KSrIG4wO1aV/c6fNoEdtbWZjvty+ZMW3lgAenp9K2/FmJo7UC8sJliB3NAzD6AllHPNU9a1L+1obSKOBMoxJMWOmP5Vbk3YXKc7JDG11MShAEaqgHHzcZJ/WoUtxJI56bRnmtjlvtTtA2WkGAB0Az0qOx2wregtt85QBwc4zkj9KvmJJPC+rJ4d1gXksbyBVZdqEZGfrVzRvElvp/9vyyPMtxfBvLKrkZO7GTnjk1X0SO1mmuTdfMqRZQK235vr+FQw2MDaPJdSFzcbwFUEBSPpjNS3Fi5nsWG1a3i8D/ANlQsTcSTeZKpBAHPA9+lU9SvFk02ztEkUrGAW92x3Pt0FLeaalrbwurmSWYA46Bc0t5pZtbmODzlldxndjAH1qroTuypqJdZY/kWdwMhFO7P1x3qpF5s0g86Ly3b+HbjHXtWomlu12IlZSy8sy8jGM5zTI7WZZpdmMxnlt2P1yK0ugPsjO7b94j9aN21eAxAOPemLubHcd88YpVTOAOee1ebZHoXHruZSCSfakVuG259hjvTJp47QFpZBH2yxqv/aLyMRb28szdmwFX9ef0p2JNAt3z19qJGEMZkaTCYyd3AHvms9Uu51InlSEdFEAyw9ixzn8AKmis41ILjzCONzks360guOXUo5MeVvn7kop2/mcfpUIa+uJPmZbWMY+VU3SH/gROB/3yavA7eGJHFRpHtGWJUdyKegakCWca7S4ebHRpCGP69PwqfaTjAb24pzQhgCH59DR9n+bGW29eKBjgHCjrz/DQpLZwDu7f1pfJXqGJ7+9JtDNgAn1yaQDNpYklSBnPWnbW38Esfc054wVIwBt4PNCId2OBxxxg/jzQND1DN0dl45GcGhQxGRzjg/NTfljb5m2tjuaOOOT9c0DuSyFwVFGc5AB24qPzCMZHI/WmrINpBbJPUUEkrN2BPAx0pdr+hBzg9c1WaZvmHDAD7oGT9akjmPygdOpGORwKYC7GC9cKB0PT86RoZNnDbg/HXp9OKcrTDBIUDHXFJ9rZXztMnrtpoVxHO2M8qQvABP5dqbayNawAbAWIy2Mcml84yAMyFT06cAU5XDcn09KsRPFds3LQLn/fx/Ska6br5W32D5/mKj2p2GO1Nkz0xk/UdKCAuJmlTakQLZByZAAPpwad+8k+7G6qfzP1pP7qlVz2p0b/ACkkgCky0N2vvXMfHck8CpF7EDHvjilRm2AZUfhxjv3pDu44IK9B94YpFDSWSQ7V46ZzVbVJni0u5KkhtvY888Vcdj269uOlXtFtYtSvDBcwxzwFSzoy8HH/ANek05LlRvRnGlUjOWydzz/wPdSPcXcBkdl2LIoZjgYJB7/7Q/KuuaSTYMbWOeAxx3rpta8J6Ro+lpeWGnQ203R2UnJGRkdfpXMhvMxnaVXpzjiop0ZUYqEmduZYqnjsQ69JWT7nN+JFktdasr90Hlyr9mkKuTk9V7UyOfH1rU8Raa2raLcxxhhcxIZISGwQw5GOe+K5WxunubeN1XOVGc8Env2rtpvoeBUjZm2bpV+9THulYcAGsxpH/iAH/Av/AK1N8x/RQPrW5kay3AYYLcdhTfPKsRnis5ZJMjDKD6bSf60rPI3R1z/uH/GgDQ87PfNL5w9eKzlaXd99Mf8AXM/40/cxxll/75x/WgDQWSl8wVRBbI+b8qBvzjex/Af4UAaCtuBGKTaOcqKzPs8Xmb9nzf3sc1PuZuPMbb6LigexbRVxyBT/ACFPOOKqjPXexH1pdxPUt/30RQO5ZWJTgMM1HJZxHleD71GCcAZbH+8adjnOWJ9NxxQIjNoBUbW+04xVvjuCfxpvljPBNAWK32fI9/aka3K9eamePucjPvTQNvvQUQeVnvS+QT2yKn+U8UbQOy4PsKAKrWbHjbmmG3cdsfWru0f3Rz7Uq4XGNv0xQBQ2nuKnt5Bb/dmmhHcwttNWGVM8gqTUbRjOOvHpSsBbbXJVQqbu+k54865Zhj6VVk1Z5mwzW8h6bTHuP5tnBqe1vprHmERr6FokY/mRWifGmtmPZ9swgGNojUfyArN3LKdnYarcKHt4BjruNsuB+JWppotU27Ll9Mx1CzXMCn8g2f0qrc6obzJubO2uW7tJvz+jCqjNbn/lwhX/AK5yyj+bmpsxmgdFXaT52gsepWOWRj+SGhbHStqm/SF1/wCne1uGz/wJnH8qrR3GlqoEmm3RI6mO+UfoYj/M1JHNo38MOqW7k5+W4jb/ANkFLlZVzNvdI8D/AD+VZaity2A0qypAcDnAJ3n865a/0Py5mbTNRa3tQu1be5nVwOOpIUZ/Ku/8+zZjuubmVSMFbiyR+PqJAfypGtdIkHNxMh/vLbkfpuNTyj5meb32palp7JFcw22qKBuDKgUpweBk5I6f/WpkPiI200Qlg2o7OU+xhsIQAPmJOPevQn0mBW3W+powx1kgkQ/oDVaTRYbhSZ5bSYYxmSNz/wCyUOJSkuqOXW90i92iW5sZpJeizKg9sE8HJqSbw7otxs4W3YjJ+zz7u/GAav33gG0vJI3hmsLeVBxJHdKhHOeQcZHtWZJ8O7yP7S66ivmYBRY7iFvMbuchzjjvg5zisnFdiuWLIG0MW8oa0v8A5F6idSufcMpOagm8M30m2SOVrmP+OO1IznHXb19s+9EMOvaF5Nu9lcJDt2oZF81twIOdwxuB/DHvUd54mu77zjDb2/7olfK8twwJ6544xz+lZuEH0F7Jjf7Fu7IILlLmH5iPLeFzzgdOP61A+iSrvlNncsFG4MLaQ47cg44/GtJvFmq2MaJFKqgHe7M+dy+gUnPt3+lXY/iJbrkSrGjKcSebEUwSMjJXgfiKz9jG4vYnNRRokhMdpNIe2EwAPYc96nu49aaONLeyukjPZosH/OPWuotfHtleMYxa3G/BO6GRZBj1ycfzqSHxhpTHbM80T9MSQEf+glqv2USfZo4mbS/ECQr/AKE027B3ZAOfzzUA8Pa7fZU2s0THkFhhR9TzXp8OuaVOo26jarxkCSTYf/HsVbsWlvd7RW0u1cfvBtdW+m0mn7OIciPNI/BviF1bc0Kx8fJIzDcPy6U9vAussCYVsYWzu6Nj8ga9PaOVMhkK4POQRzSNGzfd5/pV+ziLkieZx/DvxBMd0l/ZwsOAV3HPt2q1b/DrWVUiXVoQfVIyf616Cyv/ABAmgqyrmn7OHYOVdjgm+HOoMwZtYUkdf3R5/WpIvh3dM3z61KxP8McYAx+LV3G524yCT2JoWQ8AqvHoaPZx6IfKuxyUfw6tfLK3N9eykj+CRFwPwBOfxq7aeEY7Hb5V7fxqDkKs45+vFdC0zL0RfzpC564xTUUug+VEKQmNVHzEY5LnJP1p7RtyduQf7ozUit+VL5iqp+Y8elWOxGsfy8gY70CE8Eg4HSk+2JxkSD32k/yp63UL8CSUn3iYf0oAZsXpjj0xTJLWKYbXhjkH+2oI/lVlTuz3+oxTt2MEhSKBmdJptuGz9nhY46FF/rT1sYk5WGJf91AKtySMq/u1Qk/3uB/Kmqx28kbu+BxQIga1z0BBpjWY5+Vfyq5k9gCaG8xRwFJpWAo/Y1I5A/EVC2l28g3GBN3IyVFaLKzcDrTdrNx3FIZktodmxOLSP8VFMk0G1kXBhX8q2fLPbmmNGeuaAOd/4QTTQ5dbVUY9dnGarSeALCRhhNg9Fzj69a6rO3ORxUcshRTtG4n0pWQHIzeA1hVfshjXnncNvH4daX/hD5VVQs0MbZx8zEA/nXXKkqqfMYFj6Lj+tOK7hgcmp5UBxi+A713+WWIEnH3zj+VPXwHebi/nxPn+9niuv8tV5C7ec5HGafwpyTgeuaOVDOOTwDcfMdyA/wCzIf8ACnR/D+4jyGm8wNzzXY7/AEb9ajDv1EjAHoABTsO5yX/Cvbg/dudvOduzpTT8PbncW+0Kx9GXb/Kuy3NjIkfPX7oFI0jS/I7Fs9Q0YP6GgVziT8O7qD/UTKi+mw4/nVeb4e3/AAft7xsOoiJTPv1rv4ywyF47/KgFL5j4ILY+opFHnjeCNdicrBqUgyfvSSnAo/4QnxETkamjEdvNbFeiNIehZR74xTeW437qBnDw+BdcbBOrCA/7O5v6iiXwL4gWTKa3G6dPLdG5/HJ/lXdLu6Bsc0pU7jh/woJPNZ/h94jeDyzqUJz/ABSRsfoOnNVV+H/iOEKft1jIC3JdW/kEr1No5Cp2zlPpVeG1u4XLLcvNu/hfaR/KmI84X4ea3JCCLjT3Y9lJI/8AQKSXwbqdvIjXMmmiTBxudRlfxFeg3kOtMxMF1HGAPutGpH8jXO3XhvVL24kmurje7jadigBfYcCgdkcVdeA9VmaQ28umkH+BZEP5+1Qt8O/EElv5bppwhz1EsYGfqOldPJ4HkhkMj77pMdCxJ/nUMvhkMxuJbPa7cYHylRS5mhcqZzlx8OPEjiH/AEK2PlnKiOaMZ6cHkZ6VWk8D+KxfJdPoauyjGyMRsv5A129roNuseXtEYdMtj9aim0W1KkixRkY/wYNHOxezRw6+GfEdjfPcf2BcZkBUr9kZkUcdAKr2+l6zpz3Rk0W4bzef3lk528npkcda7G6021gjykDRjBH3azY2gkAiS5kizwd24ClzicUj3SXxJYx2rzx3EE0a9XaQAD8OW/IVFa67Z3b/AD6pZnjJSFjj1649q5TRfhzc2tws15PGki/e+zrncffNdbJpOl29kTc2cLRKMF2iXP6CubmqdSlc0Le3tZl8+KS3dVPMhkGRz71o/wBh3TxCQRMVbptwBj1FcjHZ6JqWVt9EeUqx58lkQe4J4/WlvPCEl15bWt9caWOrR5LkduDuA/SlzTQXsdUdIvIWxJDt9NxHNLHpdzIrBYWwOAcGuePh+9mszBJr168ykfOszIPxGTzTbXQ9R0+7aSw12ZWIIdrg+Zn8Dj+dL2k+wuY6FrGWPO6GRe2ChqNY8qSAeOpx2rPjk8Vpvii1u2dcgKz2oOfy6VJb3njSxj2m80q9wTlpFZS3sCFp+0l/KXdFyaMxAFk5HrStC8eMpsz3Ydalstc1WUSRatoti7A/etp26e4PQ1ZOuW+9Q2j3EcechklQjHrgg1opvsMohc4GM+p6ULvEjFeR/tcVck1zSFG+SO+QKeQ1m0mP++aqzeJ/CzKFk1CC3ycETB4GGPUHJH1NHOluOwnPXbnAxSbwCM4Bx6YpsPiPw1IAsGt2JHr9qxn6ZQVtW+ji8t1mtZBPEwyHhKOD9MPR7SIWMfcqhSCST/L0qQK6cmMhSchz/LrV6bQ7xZMyRSIBx88LAf8AoJH61E1m44BhlP8A11Cj9armj3FZlXzNrAsGY4xntRu2joCv+02P0qy2l3iQlhaSsAc/u8OPzGah+aJsujLxzvGP51V0Ih37WAU44zxRGski4Lk55wOKezKBkcMOfmx0pfLVuysuMjb3/GquhMreZ8yg4Ddhmhd+CV+/nPpUywnPPA9M07yCWB2D8OaskhVmbngkdcGl3tgKMY9KlkhLc/LkH0PSozHhSNwBz0PFMka0xVedpBPGTjP6VZsdN+z24aXMs7HLHccfhVe3ULdmSQK0Kqdq5+83HP0xmtNb2PCBmZR2G2kA5baLYAI+T2LE4pGto2XAUDHOBn+dB1KHcAd27p930p39oW/mFd2DjOMUXK1AWsJwCBu92PNSrZwMrbUjDY67jUEmpxbT95TjjcDz709tRhZcbmbd/EFJ/Ci6DUlFnHnPlhOOgfOKt+FbUR6tcOtx5kYiGIzglSTyc++OlZMmpJHhxHNLkkYCgH65JrU8N6lEn2j7Xf2ltO5XZHJKqbVGf7x55PWri1zajUZT92K1Oo8QW27SwoH+sVgp7AgD+p/SvNmmm8sfLGVPUbiD/L/OK9O1HXNLSxCPq2ngKQ3N3GOOe+a83lgTazRMslueUkjOQQeePXtV1ZKT0dxxpzpr3k0VzeNG2RApGRx5nH57fauHt1kh1fUoSVjjjmzHGDkKr84HoPwFd26k5Vs5xg4auT8USx6RriSztGtvc223c3y/OpyMn1wePrWcZWZlUjdXK8qn+/n2xUKn1OasyyBlGFHT1qs2M+ldhyj1PvzS7g1RLj6U/r0FADz9KUdOlRsvufzpMEdGNBViwrYqRWGOoxVcZOMdKVeM54PtQLYnP1pwx7VB1HWlyfWgRYXrS4/OoBIQPWneYeuaB2JuV6806oRJ7/nT/M4HcUDsSLnd/jTvcY3VD5vYin+YvHNAyRmJXB5prRhlyOtN3nOTUgkHY0AQMCAeo/lTTkcHINXFKH/WBmH+ywU/qDUfkg4xQBBuNGTUjR+hpm0r3oAazFaUSdCKfGqM2JGZBjgqoY/qRTMCgBdxam4xx0pdp9abtPrSAGUjnrTCn5U/65FH05+tICNkz0pCNuSSBUpUY7fhUlrcTWkvmW8skEnZ42KkfjSAhVJGcBVbd1w3Gasrp92CuVRQ3IYuMY+vSr6+LtcjYn+17wn1aZm/mahfXL2SQySNFO7dWlgjcn8StTqaaEb2sMYLPqlnvH8KlmJ/JcD86rw3Mat80xUZ6Kmcj8xVmTWJ2xut7JvrZx/0Apv9oqchtOsXHUfumU/+OsKXqL0Jv7Yto84sY7gY+67t/wDr/Wof7e2ZFtaW9rz95YQx/Ngaet9YMw8zRLcH/plNKh/VjUT3GmbiRp1zGD2jvgB+sZp2uGpDd6xfXkYjeZnH91cKPyFYUnhewuppLh7WIXHVn2fOT65ArombSip2LqEUnYNIkg/RVqv+68ziXIz/AMtF5qeVdiuZnNTeFYJZHeOP7NcscmaPJbjoOTWdJ4EiG9TI0yE52sNvPqfX8q7t7a3mUlp8HHP7tuT+BxVcWqEcSKPrn/CjlRXtJHA2vgmLSUl8mGa3aQFSy3Bb6cbM9ajbSJ02hWLRqNoeZCp68n1P6V6SNNO7AuIT9SV/mKb/AGNK3zb7U9v+PiME/gWzU8qDmbPOBpd9yVto7rAJwuCfyp7yXUNuDHpUpcSLuaMrlVzzwrEk816E3h2eYbkiEmP7jq35AHNU59LYthrboMEMhGCPXilyoOY4e81i+huXkinvoioVfnLqFAGcYb3JosvGd02RJqlwJCeRuB/QiuvFjbK7ZkEXYqhx/Ws260nT7q5DNfjpgJ8pHX3BP61LixpkUXiXUvOCRXJkJXd++jXp6ggCtiHX71IlMqW3mDqSvB/WsZPDtgJg4lhkKnCmIMjD6hRTm8O2RULG91GWPDhnIB/4EelLlZV0bsevXLNkR2rg84KEY/I0t5r08L2aizgYzzeWxVmJA2kkgevFc6vh2DcV/taSNpBlUYhCB6gZBP4k0sng253xt/bl4/lsGQsgJXjGc0WYaHSSavtx/oh57eaB/wCy0i65EpO61m+vmDj9K5+TQNRaPb/bjZHfyhn8cGo/7D1tGYprEZThgnkY5/M0tQOmXWIJMgQXHXr8v+NIusWoyXEyr2DRD/4qua/sPW2Qj+1LdMnO6OHdz75xSP4Y1UKB/a6sn+1bjP4YNPUZ0p1yz/gWXHQ5QCoW8T2SMQWmLDriImuYXwzqyKzHVFZzjBaLGF7jg0SeGdWj4S+iYH2K/wBDT1JOjh8ZWMszxqLksoDN+69en8qsx69bzYIiuAP9qI1yaaFq8bSt9rhEsm35gucAZ4xjPfPWphZa6oKm8gY9tqEH+dAjobnxRp8UiwvNKHYZGyJ8j9KevibTlXb575HrGxP8q5JtJ1k8vJal27hW4p/9i6v3e2YdOVamM6pvFOmLgNdbeM/NGw/pSN4m0xU3tfpt/wB1v8K5F9G1Nl+ZrV27fKwqvLoGpOeZbbHujD+tMVzrj4y0cf8AMQQj2Rv8KcvizR2z/wATFF4yWZWH9K4oeGr75ts1qO3yqTj9ahk8K6jIu1praYYwAyuCPyNFkF2d7beJtIvo0eDVLUq4yN0oX+dWo7q2uSPKu4ZT0xHOrfyNeUR/Du4SGNfMiKqMHjH9Kcvw/vYeIrqAgnoVOR+lHKLmZ6z5MjL91jVWa12sWYMOOnT/AOuK86Xwbq0KhRfxBAOFWRgR+VXI/DviKNR5epuo4xtmkx+dHKO77HdxyRJw0cuc8KJi3Hbg1YW5tZZBGN5Y87NpJx+FcLFpXibftbVNyDk5YuVH0Ip/2bxI0ihdQhnC87p7ZQRj86lodzvTsVWCwSbR6KP5ZpgYHBCgKfXGf51yEdx4iXG6XTyf+ubj9RVwahryfMUsS3Y+dLt/EEdKmzHzHRyONmMKD6nkD0FRQSXBlIkECx+qSNuJ9cEYH51jrq2ssozb2CNgbmVpCD644/rTf7Q1xcnZp3szJJx+FFmF0dH8524Y7e/HUUnmMzEEYC+4rn2udUKfNLZxuO0ds5z/AOPinfaNSbaRcwJn/pzP/wAXRZhdG95iLg8j0oV1YcFs+lc+02q7WH9oxL2+S1H8iTTf+JkyhW1Mtj+7bRj+ho5WPmR0TKQcDPHAqMKA38WfQisRY7piu7Ubr6KkQ/8AZKSOG6WTLahfFTkbcR4Pvwv9aOUOY3mjLLwzIcdaRFmyoWXP1FYyzTKx3Tz9Ou7ANBYyfemuD3/1posxXNcTSBiPlduuO/5UputjbWUrWC1ugJUtLjGf9Y3+NO8iNgCWlx2/fP8A40xXN5b6Jhjfj8etN/tJDwjbu3AzWKFVl6yHnkecx/rSMvUBS3fLMxH86dgub7TF2GUbOP4lIqvJdwL8rSwp7PIoP5E1hCztNv8Ax7QEdeVzSC3ijZGS1gUjhWSNQRSsO5ptqVguf38G7+6HXNVH1K1ZXKxsy452xuf5Co3QyNnYMgfexz+dN8xgvC554GaOUVxzSafIqgF+m4BY2wPzFMaGymGQkjDHeLI/9CFKzFm+YE+nFMMa8hkw3pnk0cqHzHq5jwNrMij/AGQKZ9nhK4KgnqSBTLfTfEk2NnhaVO4ae4RR/OrS+FvGM3+r0bT4lP8Az1usn9Kn2bFzorNsRjhhjtkZqNlbzlkEsbRY+ZfJO7/vrd/StWP4f+Mbj7zaLbH/AH3Y/oKnX4V+IZiBJrNlEe/l25P8yKPZC50ZEcybsDaU6BdmcH65py3Ea/fGe1Xbj4M+I+WTxBGxxnHklAP/AB41jyfDfxzZrutb+x1CPudwJ/Uf1p+xFzo0PPgKjKD+lRrg3EztIjRuoEcZTBX1yw6g/SqH9k+NrPCz+HLW6xwTFIyk/rgUr6hqNlHm78H6nGehaCUSD8gKn2RXMjSLgKF4VQcheTj3xS7Y5F+dA5znLc5rEk8XaRbRhry1v9Nf/p7gK/qamh8TaLeEeTqkIJ/vg/zFLkHzI1JIYmz+5Vs/w4Gfzxx+ApGgRlMZTYMdf4cfTv8An+FRRxw3X+ou4ZccjZMP8ac2kXEceRE2O2G/lS5B8xFJocDybhFHnHJkjUk/pUa+G7EKEeCHaefljCY+gHWpxAVVQ4Pp1p7QNCDvUgZ69aXIh3HWtn/Zx/0e5nhVegjnK8fgasyaldAhGv7hxjIaRVkUfmKqCRWyq/N34PNV/P2ueaXs0PmJ/wC0ruHd+5sbvpz5AhJ+uAaluvEGp/YxHaabZ20ucFmvZQMeyhetVWkKn7hwOuSaZuxjK0ezQczNN7y2bDFZC7AZ3hG59jtBqJtShVSkdnbqO33hz+BFZrMDxkr7Cl/4F+ZqlTE2QzXWq/aXaK6sxE33YvszZH/At5qSPVr1flntY3PZoZcA/gR1p/kMuCCMetJ93k8n2FaWJF/tiNsK1vPD6kqGH5ipY54LzhZ4zjqpOGz+NV2ZNx/rUckMUygSRI+emVGfwoA1pLFlj4Rkyf4xUS2qKyu4Hy9sVkfZWjkBhuLi3I/55SkA/UVci1TULVt32hJh/duFVv5ipsxl/wAmMMCUGAM8fjQtqrMG2bfbrRH4oEa4vNLjf1khOM/hzVmHxHos7ACV7dsdJQMClqO5UjiUoqh43buVXH17mnxxW8KZbAX+8a2VMdwu+GVJ0z96Ns1HJErKVITpjB7igLmcluiZYDBI4b8+RXC+PYt92UClkVFU55yeT/Wu1bSmWRoGtkbj5R5YI5+tcR4mKL5hG2KCNuSBtArhxj5adkfW8Nw5sZzPojl1hXr5YJHt0r0nQ9QtoNDsvPu4oX8sAK8oU8cY6+wrz6GffGXKYU8gkdq7nwLNLcWFxAI3cxP5gZRuwp4P4ZH61xYOTVSx9TxLR9pg1KP2Wa32625P2lNud2Q1c34/ZJ9BS5guUE9q/mws0gBbAIIHvg11ayKy4RizHhiRgjntVS4j+3W08LzlUkGwsegyO/P0r3D8padtTgtPumurZC4CSKi70yDgkZ/wp5Yt1DYFR2scs1tABcwl7V5Lf5ofmwDxn5vSp5rZk5dlY+qDA/I5rtjLQ42M9eW9qVWKkd/rVYq+eZmA7YC/4UqQEtgzSMO3OP5VVybFvzN3GacvsKrLEF4MkhPu5p4UZ+YN+ZFFyifd+P4UvHYA1Cyoy7fn5/2jUYtl5B+b2Yk0XEXFU4GF4p2D6cmqC28PTyY8f7oqRVVeAqgewFMVi0xVAdzqv+8wAqL7daA4NzBn/rqv+NNXaP4VH4VIJWHG79aChyzwnkSq4/2Tu/lUizL23f8AfDf4U0Sml3bupP50CuP89eh39f7jf4UhlX/aP/AT/hSBjnGc07KntQMBOP7kjH2Wmi6O7HkTf8CAH9aXado/Ol3FaTAk84gj902Pw/xpwn/2XH5f41EO3anMxX5T19jmmBL9o3DmJv0/xphkbPEX6ik3jA4oyKAGGSY/diUH3l/+tS7p93MUWP8Arqf/AImn8evFJz2NACfP2Vc+2ajZpc8NGPqhP/s1Snvkc02gBjLN2kjz3yhP9ab+9yd0g/4CgFStmk3Y/wDr0AMG4/xED2A/wpcdPnbH4f4UNjsKT2IoAVk64kf86Z/wMg/Xml3DPpSbgze9JgOCjbyM/wDAuaOP9rH1NN57Um4+mc0IBxUEdW/76NJt7fMR/vGm8/SlVjnpTADGvcMR7kmmG2jbqisPQinbz6YFAYEgd6AIWs4AwIgjB9dgpRbwqSfJjJ9dgzWlY6Tf6q6pZ2s0+44BVMD8zgVZm8J6xboZZtPuFiXq6LvA/I1LaGkzHZIGXAiVR6bQRSCGM87Vz/ugVKxhjb5nUD+8T/hSrcJ/AVYZzyowf8/Wpshktjoc99MqQRQo56GR0j/ViK6S3+Hl5Golu9RsLK1B+eUzBgP1A/WuauNQluEVCUCryFVen496ryN5xDOC7dtxzUSi3sykzs1bwzpgaGbWby/TGWjt0IQn2zx61Qbxw9n+6s3ka3H3VuVU/L24A/mTXMEAdOKTg0lS7jczQ1HVZdYJaeVWOeFRFRR+AFUPJPOHbH1pm3045p4jJ6H9avlsZtjHihkQq8SuPc1XS1tlXbFEYef4Cy/yNWsFckjHvim5HfBFHKCGGO6LbopiW6gSYYDH0AP60N9oY4O7I53RkfyI/rUjEY4Tb9CaZmY4HmAD+7jI/WjlHcrvfRLMqu3kNnA8wgZq0siyR/I6sB02nOaRbp16bT2yOKZILaYHzI1J7EqM/nS5SuYkkjKgjlfr2qCRXZcq20HrS4/55TMufcn+dOlS/wA5jSKROh8wlPywDmlaw+YSRTjLMF9gBx+NNWN2xIqfLn73IH54psl1cW6lmst7dMR/N/gf0pYdQt5ZWAMYlH3kkQo35UgJGY7gGwp6cnmkXajYMfOfurzTJJCMAAfN0xRv+RljiVWxnsM/iBQALKq5UM2e4zRJtKjG7b6VBNG04dU+Xj73ehoXWPiRcAYCsjNznAxgGgB7yRrgHCcdetOJDLjcDkY4HBqq3yZHl43YOQCv9KNxZdoXLDrvxj9KALKlDwWXA/u0isjHKDPP8NVrZnh3cYZuRvAx6dselOEZbkuxVjnhcD8j2oAsKG3fLzz3GcVXWJImfbEiMT2OB+dSKfMbrjaMcKB096ZJt27mIZV5ZScDGaABWDOjOACDwDz+VTbjvLYP+9iqwiExPzNwOMHjnpSwqNrbZPMAPUt069aALO4nvTZZiqrxuGcdKi8vccBiueOASKY7LG4CShGP8Lf4ZoAn3MwVWPIPQcH86UZweSx6AHmqjSPty4G5jtDZyP0pkk2I8eYCnXPp+lAFrzjGhDZ69lxioxfFjtVVODyd/wB38MU3dvAA2kY6g802RV8wKVX0OSKALCzK275lX/gVG51wQA30qCZooyBICvHtimrIIgWjTIPcHigCyZi25DGxzxlRxS+Y6qMDp9c1Csh8rKrtbuTzSCMchW2d+lAEhaX+6oX1DZ/pQzNgfOFPoCDSOpYKd2PqKRrdeRvwD196Bku9tw2sFxz0yaVpPny7deKgWPyYsK2RjHDZpsbeW+Vdie43dPrQBJMzSICH2HOORmk8lto2uFPf5ePyoLsqjKnLHn/OKQttXJOBj1waYDxHJGOXVfTHT+dNaI4PzAjru3cUZbau3kdQTUfmFXJLsw6/KelIRNsXAwWwO244/Kho4mDKx7cnAqJn3buf8aiW8SPbudsYH3sf4UATmKNlwAp9xUMkKbvMZUI6ZdQT+tOknVWOQ23rmm5Vl37cg+3NAHbR6f4mt/ms/Ekyc4Aadz+jZFWI9W+Jdiu+DUob1M/ckWNj/QmrKX0TL94AZznFSrfLnI5PX1pKT6i5St/wtj4h6WGF14et5gBlnSKQH2JwSKs2f7SxhULqfhm4WT+Jre5yD64BXj86nXVFj+ZJnVj/AA4pW1BbrHmyCT2YZ/nVcwuQsxftF+E7jJuNG1GN/Xyo3/qK1l/aG8IJCGR7xTx+7W3+b8s4/WuUuLOxlciW1g55PyAH60vkWUSnNnbMOmfLFHML2Z0c37SGiKdtvpmrXLY/55Ig/wDQqzpv2ippVZbPwhcSv0DTXIVfyCn+dZyyWsDKy28QPZgg/wAKlXVAgG1sLn7q9Kly8iuRFj/hcnjG8hVLXwdbwNjl55ndfyAX+dY11r3jjVeZND0G2P8Aea0Rj9fnJrRi1V/KZUlbbnkZ4pPtD8FpM575qeZl8iOOvvCPiDWJDJK2mwFjk+TEsYH02KK0NL8H6tZqc6qEI5/dFzj9a6H7V8wUvg+2aDcEMV3YGOaXMOyKttp2px/63V2YdMBB/U1rQtIkYV5zKf8AaVR/ICqfncDDZP1p0d184VlBP1NIZY/iDn/61HDAkgDB9aj+1orBhsP61aj1JVkG4KR/sgUARR28kwUIuT6LyalGizqDugcE8fcI/Wr1trVjHy8iIT/s4/rUo1vS2yS0TNn+Jc5/SgRl/wBluqnMRBAwM9aj8jAACZb61rf8JJpf3VjRj67cVVk1uxAyE3ZHXGKB3Ke0AgHrTXVCoGDnvzRLq9mekLZ9d2KgbUIy3yDAPbOaAJlyudo+hHNJtJ4Ix71SbUgzLjBz6U0Xv3hnIHpQBotGEyN4z9CKY0YORgg/Ss9rhjk7mAJyemOg6YqNrj96SgAY+p/+tQFzRVhuwJORwQKjkiikHzqjjtuSqX2pw2Cq1F9p+bJLbe3FAFk2sUeDEzW784MDFD/WpV1DUoG/4+nuOx8wjI59e9Z8l4+ccKp45PIqRZhJg7hwPpmgCu+reIrWzeO1vVdicsl5uC56go6MCh9s49q8/wBavPEkdwFl0aeV2O4G1WSZD78ZA/E16W1xHwrqrg9cjIpFjtljbYojOckjp+RyP0pSjGXxK5vRr1sO70pNHlSr4tvJMLot5u/uyQ7f5yLXUaDZ/EfSV+0WGhvtIA+ZQw/EeeB+ddVfT3UkO2C4kbuGEm1vwyCD+VYNpqetWsnnW14t3z1kYxy+6nBA7dMA1moQhrGKOqeNxNZctSo2jU0y68W3upyvr1gLZSoJMoSPB54VEHfnkse1bqq3mcxnHGU4wc47/wBDn61maT8S9euJ0s5dG/tFwuTaqu9/zz+vHXvWzJ4k0++mtoJ/D+oaQJAxnncbfLIHChe5z3IwPelzNvVHLy6bnnl7ONN1y/tmCsJHDDbnAPXPH41pcGPnDAj6mpPEWhXLeIBf6RcnU0iAPlyokW0DB5JYbgcnntzW3Dot1q2nRXNlpULwzKT5wlRhu4yAoY5NaU6iWjOWVN7nLydcEbRTBGEOTytWbmzks5DFKjxyLwUkBVh+B5qDb2JzjtXYtdjHUMe1PVeM4yKBtKkbecdaTcV4xmgB3l5BOPwzUfNPDZPIIpePSgCMY7807PA4zQVHfg0mPegB3FAGegyaQYoHB4NADg3YjFLn3puTx6UCqFYerEVJu96g256EmnZwOnNIZZWQnjPFJu4z3quGK55pwc0ATb/Wl8wfjUO7d2zSZqgJ9wHPQUL65qDce/Ip3mADk4+tAE/JxTlY9On1qDcccGjzD60ATqyt14pG9qi8z35pysMdaAF7UfypMZxjk0x1dCR39KAHfMKM+1M8wcAnk0u4etABx9KaVPbpS0u75cYoAi3HP+FKHwetO2gmk8s9qADdnpSY5+9TTGV5JxTSxFADy1NwccH8KZuPc8Um4+poAuxaje2sYWO6uI0HRUmZR+QNTR+ItTjXaNRuse8zH+tZfnH+LIFKJFbBxmo5UO7NSDXryB2eObDt1YopJ/EimJqlx5xkLRyPjBMsSuPyIrOZxj5Tj6U3ccdTmjlDmNKS/MvLW1uWPUohT9AcfpTBdIsis1tGwyMqCQKz/OI/i4p4mDDgmnYLmlLf6fIp26Z5Tn+IXDEfkf8AGqUjITuVNin+EE/41DvBHrTPM9s0ElhnDYH4Dik3qpPzcjp15/SoFkb/AApok9cde9FgLfnsrcSA/wCfpT9wkX5ljJ/vAgVU3Y6jP40D6YosBcWwWeMGOVQx7bhTP7NuFb5fnHTviqpY8c8D1o3uvIbigZYkhmhyZomAH8QXK/mOKh+V2Kr19qfFqFxF0lOenGelI1wswAkwhHcAUCI/JGTh8H0pyq68bs+gBNOKxFQRcbBnPzAEfyphuJIw2xopPfYP8KQx+5uhUH8aJFimXEsayL2BGQKijuiMb0WUf7QP9MVLLeW0mCsSw9yVkbH/AI8TQBXk0u1kyyIYif7jFf60fY54VxFMWHYTcippYUttpuWa3DfMCwI47GtyGztLmBJIdF1mQsOWt5CQSO+PLbg/Wpdio3Oc8y4TG62BPrEwP88U03dvu2yusDH+Cb5Pyz1rUkWPc2wyRkHBjkB3D68CopoY5kKP8ynswyKdh3K5jG3cQpHUbOaTy165GT0xSPpcY5hmlt2/6ZtkD8DxQtrcxqP9JjmP/TSPGfxBpWHzITyUkT5lKnrxxzUbLHErNkKerNxmiVr9XBWxjePndi55/DKDP51BNrEVqdtzHLZ44BmjIGfZuhoGTwzLMC0UqzAcDyyCAe44puWOcZJ/urnP6GnQR288YkidXGM7oTkA9T0pZrOMjLjDdTk44pXAh847mHl4w3HHP6095DuUEAHqe9KsaLtAbb0A5P8AOnKu1ifLOf0xSAr/AC7iAF3Y9v5Um1X5KsAOBtBwfepPMCnI+RO/OPxxUqk7fMSTKdjn+tCApyxmTOFBJ6c/401keNz8hYn+8RxV50LfQdOeBTfLXkgEn88UwIFUN95dq/hmlktflIBwR34/wqTy16Mu4ZztzjP1obG3OBg+gpAMWNQqhfmOOtJ5ZAGRyD97bk1OsZ6kqDnGGxUYz5mCc4H0pANaPcOT7jmhgGOM5I9CePwpzMXwwbB6YJ6VMsm1CGGWxx3oApy7wwUOpz1DE5/SnKvvtGOm7PSrMjGMgnCjpuxUTPF/EygZ4O4CgCJovM+6eepp6w+XjaCcnmmC6t3yVmXcP4c8j8KT7VAvWZWHfFVYCUxn7owefU8U2SPymwcAr3Ugj86iF1Ew/dyjd7j9KSO8jZfnbAXgrtP+HNMCXafvfd56gULt2lQA/OemMf41CbyAdyxH91D/AIUw3cDDg8HsQc0AT7IwT8gBxmkeNWUnd74HSmLcIQxBJxSfb4gP9U24nrjHH50ANWCLnAw3fnionjCl9wbZjlcHOfyqb7bDtdsqNp+6OT/n8aa2pIyncJEH+10oA6XzC0e4iQr/AHgpKj8aVboqpAfnpVITDlQM/TrTfMyx6A+maxLNFbsqwCgktThey4BI74FZ/mbsA9Rz06U6Njk85BGAB60AaP2yR+QTnp14pv2h2XHzKeuc1T8zcoBXGRxk/pTRu5bGAPvYNAGg15IW2ZY49TmpYbjcOJNp6AZxz2rMaVpio3Z9O1JtYPknI6HPNAGx9obZtLbT9e/pxTTcSLhmPHT3rOCtt4IB9TzUpJ8sMH+fp1oAuteScAEfUUn2o7wT0I5qt5itgccevWkwD82COcYoAvfbjypJJ4NP+2NwVc/XvVANhRyc/SjlnAAORQBdkvBvHzdunXr1qNbgLn5sAHnbxUKqqE7hlM5HzYprR47/ACtx6igC2twC29ZN2M555pjXRYkjKnr1yai+zszcKXfODgdeKIbf5148wjlhzx+NAE39oKx55bHGTTPtQK5UDrjPvUMkY8xmVSE7Lj+dCxDaq9CR8o29evv64/WgBZLjdgAAdxnvSm4Q7cFhgcgtileVcR8H5RgjOT2zSADcVZifwGaAEEg427l28/L39s0v2tmLEKoCnnnp+R601X8shlGPTcOtP3h85+6oyytzj3oAPO+cRs/lg9NoyfrimSN5yk/OdpwNoOD7n3pfuRIxeNwMkY3cfXpSLJyBu5yWZgOfTGSeRQMVbiTH3i3HHP8ASnsswUMyeWr8LkfrTNyKdokPvhRnj0z9aBcbmkBxjPLbclsUARszDBGSc/xU4yEOp5ULwR/gaVrmJ/vZ64AXNBU3EgWH5mYnCLyRjn+VAwDFVZmLsOvGSDUquVUBFZuzd1P04/rSLIIpMbAVA2ncx6+vFN68q2SxxtwwwfbnP50ATpM23Y6lfbaf50yaC1umZ13RS7eZF4b6Z7/jUTyea21p5dqgfLjcRz17U5fLViPNdm6j5evcHP0pDGx6peaL++jkk2Lw0kXyjHXJHTFay+PZpEYzQwXcJ2gFsZTk5PoeKz5EaMBA3Lc7JYsdfr1qpaWtrpO4wwxRxElm2qqsvT6ZH4VDC5t3WuaXe2c7IksMrgorQkAYI5znIrnfAmqa+2pXVhYzR2caAyMt4SVRV6nj1BznABrWv9NTVLUG0ijW8GNu84jlz1Bx0Pvj61xel61dafrzmZ47aeMtBLC0W/aARkHk/wD6qz5UM9j0jXrfXtOMWrS2M0hyFPlkr9RkgVUvPhwLvMljcwxowyuAxjz+pFZRk0TXIlWYidpcASRnAb8F4x9fSpI9B1HS90mmTPMpGP3LFHA+meR9KFeOzBpMxNX8O6hochS6t2Vd2BKvzRt9GH8qzJC2ODz613Nt43a6UwatF5jRfIJ4l/eA9CHUn+WK2NQ8E6Tr9kt3pzizlf7rID5L+xU8qfp+Vbqs46TRk6f8p5Zvyoz1p69+lX9c8O3uhSYuoWVGbakoB8tj6A/5NZ6n8fpXQmpbGDXLox5zSFvYCm7jjp2o2v0AzVAP3ADpz6ikphVlbnFOz2HWkAvLZx1o5X72ab5jL/Fge1HvkmgB24Uue1Mz25FJu9BTAl3c0uPzqPv04pV9qdwJP50elJ/DSbxuAHJouApzik59SKXdu75FL9BRcBN3br9aM/lTw58srhSD32jP51H/AA/jRcB44p1MOec8UjORgHigCYNSF6iLc8Gl34JpgSNn6Uzbt7Uu8evtS7uKAG7iD0o3e9OP0ppU9elADs7TlgG9jRuDUz7vak5yaAH/AF/WmsM9BSmms3pQAxlPemkEjrTzTW+tAEZ+bgdabtHpUuBz60zj8fegCPkc4pGkK4J5FP8A94ZxSfSgQ3cG7YNJtOeuaXAGDt5prZDZUEmgkQtwaN/y8HNCt69aMKfagBd46U3IbjGcU3y+dwGaYWbd7UASluvNKsnAyDUPmKgG7jPen+Znnp70ASBvdvzpGZjxzio/ocml59TQBIW75pGdeh60ltDNeXCwwoZpX4RF6k10dv8AD/VbiFXYQwkj/VyMd36ColOMd2WouWxzm72wtSeUxh8za4Q9HYhR+Gev4V1EPgW+fP2YxsVXoSGbPf2x71j3zWtqzROqyzKu0sMu2fqHx19D+BqFUUthuDjuQ2unwXFqhW4NxdscG0jQoQPXcwIJ9sV2EOj6OumpNeW11o0wTYJJXADHHoQC2fauLi1eW3VVgjhgKn/WouXP4np+FQT3Mt1K00sjzSN1eRtxP4mplCUupSkom3HrFlYRsY7OO6uiflmkUxqnuBkk/iRWNdTyXl087rGzt1MSCIn646/jUJbvkevvTWU4BI/KqUUhOROs0oyqPuHYHqPxpVun/i4PuKrCMddxzT+MYJrUi5Z+0lF+dePWpUmRlyB+VUw21vlY+9DO27qenapFcvrIp4Bz+PFIzqwIKnHp2qkrbuCSaerEcdvenoBG2j2LMXW2jjf+9H8p/MUkmnyxj/RrqSNscLKBIv68/rUu48/wntR+8aQKFLM3QL1qbIq7K4e9j2rNFCcH/Wwhv1HahpPNYlWAZT2//XWl9jvEUu1pdKvTJiYD88VB9je4Y4gY568YpWRpqUHkdVxvUnPUVXmknXBE0mRkDBzXSweA9Ruog8VlMUc9fMH9TxWZeeHZtK+W5hmhPVWlXjP5c0hamab513tux0xzx+VQf2pM0hUOwHop/wDrU5dNuo7kkTLPEeNrpsI/HkfpUklnEozJb3OBzlWWQH8gDT0Ah+3TNnEsoI7Z4/KmteTKMiWQk+pOc/4VMn2JmWNrrynP3Ypjsb8AcGpf7NC7mA69CvNICjNfT/dEpyR15NMkvixAy3zcnB5/GtD7KuclVyvHDc0420Hl7nAwx5yQOfzpXAykZsnglSP4j/8AXqT73AbC/wC1jFav2W3VSgQbjxkelMNrFHiMrjPrTHqZMkOFOExzncpxzTfMbb79881q/Z424ZMrnnHrT2hhUA+Xn8KYamQpfu3OOo6UrM7bTkg+m4/41rSQp3X3FJtEgUYVT3IHP8qYjLkkbIJzjp1FOXLf/X61pBVXcpijPOQRwfxpFzGB8oYeqnAxQIycTt9za4z93ocVIu5ugbK88DitCGR5JD8gGBncDmpFV29QPakBkNxywLccEUJDJtyNzjoCwrTXc24kZIz1XinZ7YG4dqCkZ3lyZDFdvGMgYNI1nMyjMbAnrjIrS8xmX7/y56Y4pNvmKQCd2Ox4oGW1UFcncSffg1JGoXo2PfGajXr7qOSKkjkG5QV3AdW3dc/yrEsftwckY9eaU8dTkD35qLls5GFz7VKCVb5fTAz+tAE0JKYILAY4XOMelTKylufnJ5zVeNunYe9G8twSAM56UATbFCjDZbvxzUgRgpLHgnjIxiqr3EcbKQVLY4+akkv0XGX2s3Gcn+lAFkMGz8/A79KWKQbypO4jJ4H9ap/aY41A3knGOEY9vpT/ALSBkqkjnO7KqcD8aALe9twIHDHhsU/duAw6ls8DPNUzM6o4aCQKvIOAOfrmo/OnkK/Iqrn7xfP6YoA0d25s7sLjrj3NSIeNwyozhuaz2juGUbZ1Taefkx+HXrUnlzcE3D44P7xAMe2RQBdJbyx8uGUcADk02bG37oTuSzY/KqXklmbfPNJz8uGx+tKtvEmFwXCjBDseuPWgC7HmMBicHOAopzMI1ySRg4Ix+Yqn9likZGO7ORnaxBo+xwZI+YAHoXyR+tK4FvzzJsIkIHQ//rppuFLlQ3zdQHPWo/s6eScKwx8wkVjn34oaBNyHaPl4YKWy3v1/lTAmMkkmQPmzxtCnOfT61WOoQ28zxtMI2X724cg1R1fUBaw+XEXWVv8AVqr/AHf9o8c1zuGJOTknnLdSe+apK5DkdSuoWpY4kHXkDP8AkU9tSthhjL8wPBZSa5n5GZFLbR6inrNDG5UyMV6lelVyi5jo11K1kGTLtCkZbyyRTH1GwZm3y5GCQcbh7ZGP61iR7RuwzYwOhNOBDNkEt65pcpXMbkWqWLMDEVCsuOhx+WKPtVtJgqyrjg9ea55pFXg5U+1L5w2jGd+fSjlDmN83VsgIV1zn0/xFStqVvb4O5lwBzz61z63BVCCFGDTBdSrna2R1OafKHMdLJqEVxImJDIvrhjTRqEeSAWB5AznHNYY1CToCoHUkin/2hIqndtGOg3UuUfMbkdxBJGSdySKOW8zGfYAL/WlW4hZMFh9AOv14rC/tSXIDdOvA7fnSrqRkbq2OwzS5Q5jfmntrXkTq4x2RgQfelW+sgql5N0bKRsx/XmsKRy2FkbD0jTRxqyM/IHrkVPKg5jW03UIV1T7Mso3Y3KecEfiB6VP4s0Oz1q1+2iOEXsWEuJEAaSSPBAPHdeOT247Vi6bdRQalbSu2RvCMWUnCnjn6da7/AEyb7LeKzxmSMffVsd+3NRJWLi7nl8MIt0he3nkvLeI5bbOdh7FQOgP48eleheHfHNpFHH511EYJBgCdwJI+2CO9eM+OdLj8M32qWESrIY1a6iWQM+YmJ2uAD2HHHTH41X0XU7K+Vf30O9UDq4LBOSR97GQePyrN2ejN1B7n0frOm2PiCIMNtvcA5W6jAIce/HI/GsLRrifwVq6NcmfafvojjZKCPvDHXH1zxXOeHPHEmnaebu7WZtI3GNbmCFpY1YYznGdp56NjtXXN4g0HWobOxkvfPa8fbbm3UuUYjg5A49/1qb2VnsLlO2sdTsfE9mQ0Mc8T8yQyLuP+f1rg/F3gJtJV7zT901l1eLkvCMdfdfftVI/bvB2rcjEmMq4HyyL/AFr0TRfE0WuW5lhYxXEY/eQdx7/Ss/eovmjsEkpqz3PGuV7deRR93pXc+NvB/lq+o6egEIG6a3Ufc7l19vUVw30NejCoqiujhlFxdmO8zdgE4Gevak+9nuf0oKjBHWoPnRsbeO1aElnytvVl+gpmBnoW+lNjYdO31oYnqBQMVnUfwkfWk84dAuc03cD1+UY9ams7We+uEgtoWmmfpGvJoERCT5vu4p24biPWoLdhdNMsDrI0IJcKfugdeafk9xyOvtQNpp6j/N5wBTw3AxxUG2lz8uTx2oETbqFUL2zmo9xxwe1Ctxkn8KAJ8/hSUxWx3zS7juyQDQA7mjcNtIvzf4UnPYZpgJtOeeRTg3X0pu4Z6YNLu5xmkAu49qA3vzSZximO3pgGgCXzKXzRxxUXXnPP60nWncCfr0prdPemZpwOB1zRcBFc9KXfu45zSc0h45ziqAXdTd2O9C8+9AI6UAC53Z7Y6AUMAe1If0pOOOeKAFK+nFMK5GDTue/HtTD9KBDWXHPvTac2OMdfem9TQAjZPUU1qeVxQVNBJH8y9OlJuI+9UnHSm4AbPBWgASRo23ROY2H8SkgioWVixPLEnPJpSrbj6UbwjDIDc9D0oAaGPritHR5NN+0f8TJLhouxgcdc9xjP5GqckiSOW2CNTztXJA/Oo/l6g1MtVYa3ueraPqnhmzjJtLm0th/t4V//AB7mrz+KtL8v5dStSPXzlJ/KvGtmCGPPvUttcRwyhprZbqPuhcr+orglhVJ3budarW0R6FrF5oesbkvvEs/k5z5UQG38QE5/HNZX9j+DFXP9s3zD/dA/mlQWeqeGEjQNp0iP3Ey+YPwwwq7b6h4SlBSW3VAT1jt2T+pqFenorl/FroZ76f4VWRlTUrqRexMZBH4Y5/SnyW/hPaNlzeK2B83lEjPqBkY/WtYt4MkXaPLRc994/XFMum8NKyyW0GnXBxgL9r8vP4MRVe0fmLlXkYIbw3bK5kW9u1J+ViwiwPTv/OqstxokjbraO8gHbzJllz+QX+dbs3krJFcWOj228cr9lumcgjthSefpT9R8RX+6NZdP0YSHjFxbP5n4l8VspNdDJpHIM8Tf6vdj/ax/OlKwDkmRTj0BFbGuRagwVrnRbW1yM+Zb27Jx65DYrCDdmHPriuhSujCSsSR27NgohIx3IFSwXLQHIWNmzgB8ED6/rVZWPPIxUkdwy/dC++QDTEa95b30lmhk0yNY3O5biGMHPtuU4rMjWX5pfsxkjU7SzRkqD6E1C1wzf3c+m0CnrfXClWWd1K8DaxGPbilZjuTjUZUUtFFDGf8AZTI/Js/zqwuuXzJjChF5wsY25+mMfpWaZm7kkZz1pBOTwGYD0zgUco+Y2pPEOozwruuAoXAAEaioWknuiZZJbeTfgt9xSuO+B3/Csvcd2SaQsdvAH5VPKugczNCKGbzF8uVUd1Jysqpj6nIAq3Z/2hCzW0OorErDJDXaqrfjuxWAzHOAMj6U5ZjtAxkUcrKudB/YUjLvm1PTUOcY+1Bz/wCO5qWHSdMXaZ9Yt48H5ljZnP1GFrmvOVGOMgdqd5mfmz+NTyy7jvE19Q0nSp1wmoxXMeSfLngORjv0IrGbR7bcTFuiOOsTlP0FOZ8qf50qyMFHrVKNgIVsbiDcUnM3+zMP6jH65pJGmiUA2eVzj9yyn+eKsG4YccfjTvtA53LinYVzPk1S2iP72b7KfS4Qxj8CeD+dXMeYgdD5gP8AEORTmlRlOSCpGCGHWqn2O2VQI41iVeQI/kx+WKVh8xNJG2MMdp65xTcdBncfXtUYjuRIDHeMB3jkQOrD07H9al+1XO7H2O3lA/uSFG/I/wCNA7oRkZskNwvuOf0oZjgfNn0pkt/bqu64hubTHJZoyy/99Dp+NS28kV1CktvItzEWA3x84pXDQYy5UZ59xSMwXGSMD36Cl+fcyrazr82AZE25Hr9KJIiDllz/ALWM07hYfGyYzjPoVFKwG3AJH05qEb/4WUAe1IzlpACynueetK4yZl6FeBjntUZURybsZPfNIJHYHP6GlVtzH5sHrjqaLgJuCsCu3A4JGM0x8NjHIPTjipWmSPa0jRpuP8ZA3H25oK7iMcr1GeaYEsUkW1SSqnPLbqSe8gjUs08aYPLM1ZEdnGGISHe/HB+Y9fenxzQQsWOFCnafl6e3Ss7DNSO8imCCJxJ8udwHymnG7dsr5YAx3IFZsepQPJhZh1OdpH+NSR6gkill/eEgY2nn8aCjRZ7h9uAmzp0JJ+hpBCd3DFi3G1jx+lUo74swOx8joNp5qWS9MakvFMoPU4wQaQFttPjRRsWPcvoMmpUt3xIyFFZRjr1rNS6f5s7lAUEluv8AnpU8byNvCxNk/MckcD8aALat5bFjtH8OScZFKsirlfNHIyQp4xVf54ycCMp977wyPrz601rhoN0krRALyGLDp74oAuxtngvlT/npRwMgnAUHHFVIrqLgF4pDjpkjP04p6uG+YTKi+jA5oAsrMJcLgfT1P+NS/d6An/e6g9KrRqVkZSwxt6lWBz69KfIV3ApKpIPI56flQBaCmYbkG9enB5H1FM3ZYfdx6HqagbaVP71pCR3XkUq7N6HzM5OOmB/OgCdnXaAdqlepU+tO27sAAs2f4vT1FRyN5Me1YURic5YsGP4dKBL5kZxEqcgddx46knH8qALAVwygcAZzjj/Pai8vEsV82f8AdKnYdenrUS3DMA+cZ6qwxge1ZWoX32qTBG6KMdX5GfXFNCZh3Vw2oXDyOMljx6AdhUu0Rrwg3YqZIS+8f3fw/pSne7FV+UquRuHr0/ka0MCIwBsbMg56UCJieUz2IJ6ihd+fmYEk4/GpJB8uGYBvcUwK7bo1xtC9xtPNCtIxwjHPXLVbVRyWI44GBUe07cg9OvY0AMRm+6W2nHbiiNmz3z7VIY227lXPuTUYYlzweOuQDQNEhwV5bPpRFt5B4P1pF+bB29eeaemFZ1Me8tyBnBoGIzBVAzxk8/5NAlGQfmK/zqczIipiFjjOcHIpkm1mICbV6gg0ARxyMxGFYGpFlP8AE21hyPWmliq7gpAPrnt3qKSdwAqglOp5wM0CJpnKqWMue+eaZ5p2kl92enXFVmmaRW3FiO4FL2X5CTgYyKljLsN55kQRgdoGCvHIrvdEuF1LTIZYidyr5b8dGHH69fxrz6GNpCQpJPQgHmun8EahcW2rSW/nbba4RiV7Bxg5x9O9Zy2LiVvix4QtvEXhdNSM7Wd7pYaKa42ZLWzckdRyCCOT/Ea8pkkuhJBYTaheXVvbMVit0IPK4wu05BHI6H8O9fTH2eyu4p7W42XNpcRNFNCzZV0IwQeen+FfOHi7T5dB8WX2k3DKqWUnkRNkKCuAUOe527evWsJHbTfQnj1K88P6xdy2CT2880YWWywwb585aNwDnrzwR36V0mi+ID4ZkS+v7GF5VhEhu1txhMk4y3Ocng8DH41ymmWdvqfkpFbyfa0yJ0UKjq2Tk7snPA4yB161DA0Gn2flPeCezBMrR4SQJzhQ2W5YgMD6YHFToW7nu1r8QNJ8SaHHaa3tsLxk3rKFKpFITwF3YOMDkH/Cs6zvrnR76O7tnDsoyNrZEikdPp/9auI8HW2n3DREvdPpzjYVjvNrbjyMFRge4B/GvZb3wqLzRHktY/s91brvihwCSg+8p+bknqD/AI0aQ0exk03sdVpepRala291ASySL1YjPuD9DmvO/HHhv+w9QNzDEVspzwuOEbuPp6Va8D66ml3htrnKxTttUED92/09DXoepLFqmnS2t0qvCw2lScYPrmsFJ0Z+QNe0ieGcYz+FNk5yeKvavo9zo19Ja3AztOVkUYV17EVSVSvQHtzxjvXqqV1dHFa2giqW3DuelCq6khk2/UUrKGZlZVP06/zprKpYH5l4wOeKsQMwB4WsbxNYXepaLcx2aStMoEmYwMgZ5z+FdBax2bti4uJo07NDEJDn8WWuZ8fqlna2yxSOyPKzI5GwnAHYE4+961jWlywbOzB01Vrwg9jjbHQ9SuriNGa4fGAVwemfU9K9QmBE0gzuO49+OtebW1w8gG+Rm46Fia7rS5hJpts3zEbAAfpXFg6sptps9vOMLTpRjOmrdC5kdeSfSjjsTQSD0bkfnSK391v0r1D5gVmPB/hNPU5+tRB/Mbrx05NLznJxjpSESDPXNLnPQ5NM5YfWot4VsZ56UCJ93r92n7hnrz71Csny98/Tin53DnmgB+4N0FJyMDjHsKRdufQ0pbOKAAPjqc0flTepoHt2oAd6HvQT+NFHX60AIQeoNIu7uc07+dJuH+NADgwXqc0vXrTGwcH+VIz7W9aYDtvHSk5pfM96Gw1ADfMC/e6UCRTz1FJt3ZpmMccYqgH7qTj1/CmrjJA5A7UgY9elBLF/EUbuKTdQW/GgQNimc5pzHHB9aT6c/jQA3nvSfdpaNp6ZoAaxpu3NHrnApD160ALgN7UnPqD+NIxwo4zzSe460ALk49u1Jnpmm4I5xzRk1JY5s9Ac0nPek55xx9KTd+P40gFZv7o/Sk8zPbIpGbjrijPy0BccuMjjP1qRT5fCkgegPFV+dx4zT1bOePxosBKH8skqME9cUM7Mxbj6YqAt6dfWl9TnrVWJJlkIwdqjnuOtIXDbhhSW7knI+lRq3brQQTgj+VMQ7cex/SlXuQcg03cR96hm68igB24dKXr16e1R7s4HTincjHagB7oEUEHgjpkU1Y5GJwrNgZ45ppyc459sUfxYAoAT5uMhgT/eGKXbnotKW4wTUeSO5PbFIsmMMoz+7YY74pA3bvUW5/7zY9M0bjwCuaQErMVXJ6YppccZ6Y7UR3CqpHlRkt/Ec5H0wajeQvnkFvXP9KQD93G0N0pd3Tof51E0hZgG/MClYpxycA8kqAf50AI2M5boDxUZK/3u+OtTssar/rT/ALOVNOMNn8oaQvuHLBSpWlcCH7vTpT1ZgeTn3p7WcXymK5U55OQeKsrocsnyrc2bZ6YuFGfz5qXJDsQI23GDg5qGTTba4k3vCjSHq+0ZP4itCPw/qW0vFZySovVl6H2BJxUF3ZXFjtNxBJbhhx5i4H86NGPUjS2miXMN1PCD2V9w/Jgai87UoCzboL2MnkODGw/EZBqVvOEfmqrGLON+DjP16U1bpeTuBK9eeRRyhdhNfLAo8y1ZVxksoDD9Kjt9Qsb9ttvPGXzjZ0b6Y61L9ojIDF8cfeqKe1tb5cTRx3K/7aBsfnSsO5PJbiLndwencVWkDQ7So3Dvg4/Gqp0yG3AaG5uLIDvC+V+m05FFvLqaEgTWl5F1UyI0bD6kZBoHclvLcXcJDIjOvKEgHB/ziqUcenMw8+0W2lXhmlg2Kcf7RGMfjWi2qSw5+0aZIwA5a3USD8O//jtCazpsuEMvkOTnZMCrD86fMh6DBN82RsZzjP7tRj6cUsredg7Ylb1ZFx9emaqxyFVU/wASjdyO1Oj3TFnLbVXC7R0J9f8AJqLjsWG82NQ6FeDyEUZP5VPHJOwGJWCv/dbn8aoefmNd2VYH5vSppZN33Ay44xu6/SncCSRB5fzyAs3UseaTa0YCtIDkfKF6D/Gms24NnqRx606OTdIu/wBhgfWpYErKsPVyXxnrnB7VJ9oKtkMp46YH5moPN2thFARvTtTiXMeHGVB6L9O9IY9n3MCZNgbj5j1pk+NuMH2IGM1HuMq5wEyMc84/Cn7Sp+Ztp6kKB+dWMRo27fw+gqaNtrA4PzYwBzTCx3BllcA5DNu+XpSLIGwQ5SNhtznjGaTA0FkZjkjLHrv+bt71IjeWcyMShIJwoHb+tUYZHJQlsLnCbj972qcPI0bKSy443A9MeoqQLMihlUKVbafmbPfrx+lOW3HBLbSemAcjnr/Kq6yEqN212xxu6d+P8+tWZJGVsElcZzuOOeMf1oAm2wup2ys+FA3MMHpg1GYjHtCMx7dDz+tIfN4O7YcYO3nrRuO1AAzEddo+Y/WgCHULhbC33MSpfKjcTgk1zklx5cIKMrn36Vo6ldLdXbwzNgQgAKBVSSKIqdkOG/vHp+VaIykyol26NyBuK7jtqc3ZVOUOP0zTFhPJC4yOmKakLbxuUAjoOv8ASqIFFxu27lO3oSvIH+FWFkU4U8Z5208W2SGZkBXsAKkER3EgKM+2TQA1cchsY6+9K2ThieCafJGsqEkjdxgg44pW8vjGM59eaAGbUVfmOQcjbng06NEUqrlo07sqbsD6EjP51MzRPyOCvXkCmqytyG7elAAskrKuSNo6ED+lIE3k4GXGT1608L8wOcAjjnNLHGR90M3vmgCHaxVgGVmHONuKVceUSeGHOM5zUpjDNjPTrUjLGqEAHp9KCin5jngZ65BpsjfLukLevSrTbGGFBPHPOajMYZgFIyP4sfpQBV2Lk8blI9aRIhy3mc9MHNTyt5e4cMB2Paqyzbmx8yjHOaTAnV1XOCQyHGGGFNXrXUG028jvlG028iyZUkHgjjJrNDgFSMkk4HQ0kwc5GBvbrnv27VIz1S91JvPdVZQoOQWySy/nXnPxp0ZLiTSNcO1oLhBbXOVG7zFztOT/ALJP/fIrr9HkW60awMsUg+QIzFs4I4zjH0qLxV4d/wCEm8FazpyHEkKfa7b5dx8xAeg9wSK5nvY64aO55Vt0CTTbee0mjtpoImS8LySMnCDa5VQM8/w+pB6DBsQuJLS0ilW2upoW8sSmFULdeh68YHA9BXH2vm6TbWuoadqUgaYsJYNpEiMOCDwA4x6c81duNVW3K3Ftfx2N0nWbOWkGcDdlSTj/ACewR0dT0HT5rhdUtLltUZ44dzNBE+JPcZ59vfivb9KulZI7mDccgFWZyWX8R+HWvnqy1+0g00GaQ3l2WUloSQOcc7iTxwTxXrPw0aymt3NujiVk3DMrNvQn6nkH0rKorolaMf4x0cWuoLexhha3TNuCEDa/cdOhySPoRXVeCfECatZm0nfzr23H3mGS6dM8dT0FN1JYbrTTa3SAR3UohSTJ+Rzjax54wTXnlrcXWg6os0bCO6tX3D06dPoR+hpW9pCz3RF+SVz1HxJ4Rstet5Fj2x32N8Mpbr/s/T+XWvIZ45bO4lhmjaCWNirxtxtI6iva9P1y31axS9tI/kfmSMNkxtxuX/PWuX8f+H/7Si/tW1jcXKLiZBj5lA+9wOoH6ZpYeq4S5JiqwUlzRPOh97k8frQwVhjJ/GnLkfw/Xio5gAvoMZyB0r1DhIX+RiSTx1rkPG1yJri1Q9FQn8z/APY117gn16fnXCeLpd2ruueI0UdfbP8AWuPFO1Jns5THmxK8jPt8YA7d67Xw3OJNNCdHR2A+mAf6muJt249a6rwrIJBcRnrhWH8j/SvNwkuWsj6fN4c+Eb7G8c9MZzTGy2TxxTtpYdTgUwDLYJ4r6A/PyRNvXOT6Uu48YFMZNq5GSKQyfLjP0NAEjfr9aaW5ORmmswJOflPbjrScZ7fgaBD96LwCefel835eBmk2jHJprLt57UATecfXkelOWTv296rr16t9acG7Z496BExIIFAPQ9zUayqT1x2pwkXoOaAJN23rxSbh1DUz72fQ03hRz656UAS7sNycik3/ADf40wt780euM0ASbhtpDyuaZu701sMeRkfWgCT09aVmIznnNRKw+UdB2zTs4oAdu4zijr9fambs8Cl5x15poAK/L703HXNOz19KOvTrVEsjLEClLc47+1I2emOR60w4XqMe9ADi23knrS7vXOKjLfN7Uu4etAh/BHpTWPYdaQgtSepxzQAMwz2+lIAD04obHcUhx2NACY9zSZ7UZHU0hGecUAJtz320cd6GGFyKTpznigAHU56UnoOlG7Az1ppbd2IPvQUDAYFCkc8HHSkGTzmjd160mJi7uOefWlL+pwab1x2z0pGXd260xDyflHQ0nTHbPvTN2FyvAo3bcen0oAlHGB1FGBTVbHPanfrmgBPM29ePwpdw/Sm46jmkIB+ntQA7PqaXoQab+FNVvXr7UAShf4u+e9H3expNw79fSl4ZsHPNACbt3uPpTd2BnmkOOR+lJyvTrQNi8U1m2r0objpnIpvb1oBCthvambQGyPpTyw3U1jke9AAJCOcUecQvNLhdu4Um3oPWoEHmDHHpR5hPJAxikKgN61E2c8HigdyVpHHTgelRsWbknPpR1OOmDSL8qnnPNKxVx8cjQybkJib1Wpft8u45lkL+uTmodynH3h+GalVImAIZm9c8UWC7JotRuIWEkUmyRehCgH+XNW/+Ek1GfaZ5km2/MN8ann8s1n/Zjtyp4+tM8t1+7znripcUUpM73wjrdzeRXvnrEVXbgljjknI+ZsY+hrfaxtL5Cs1igL4JYKAT+mRWV4dSTSdBgil/erOPN2qMgZ7Hnr07VrSKljEHMEqnAGUJJOenAz/KvLqStJ2OyMdNSrcaJpXlPEtnGGP3sKN4J4yC1ecXRjiupliDNGrEDf1PPevQrnULyys2umtXcwHcY2Rsbf7wPUfiPxrze4uvOuJZcrh2LHHSunD80r3ZjUSViXzhgnGO9NkWK6jKyIsoJ+6yg/zqBJCFPTrQZs9Tg9s122OYr+YDtZAAp9ATT5GHl5O0Pkk9dp/ziqTvO0ixgqZBx8v68VIzlQPMTaqj5mL45yO1Y2Oi5M8nmFAFG0jkn5R9M1IwRkJRfunHX+lV0X58YUJjbu4OSehqUfKq9VYkgnmgY+NPu/NmQ/MBgA9e9Rt80yqXZ5m+6xx+n5U6M5j2HLP03YzTpMLbsCju/OFVC2fbFIQ6SGS1mWNkdZCcnp/LvTlyynO7JJO3/wCtUUd4JJiFR1ZDgrKpXp6g/wCeKljkLKgDxo3Zu/4DPNAwjkHzFAQEAxyQT+OOtTRN5jO6xE46ktk59KUN1DNnuu35R/Og4LA5BZeMngGquA0x/KAd33iTyBg9u1LwFyVBCkFhzz6Cm+YsbYLqXz90c9Pf0pVkT7zfKGHHOB+GRUgS+V5ikbcgHgg5xn/Ip4jMhjIGAvIOfzNV1kG5QRhc4JB4/A1Z+SVcAlnVsFlOQAe3TFAEqweaowq5P3sjI6e3405kxJ8oABxjPT/P41Acj/V4GeSffPakdbjKqs/kooPzpECx/M0DsXdp3FDuB6Y6Y70xphEhaQEBRltrAEjvjj39KqxLdQxyKbhbgMcq0kYV09uOtVtbeSPTVj2gFmAO0ncenTjpx0pkszvKLTF33Esdw3VLvHKsec9DT1tiqAFjuI4OMY/Cm+U8LfM+X6ZzmtDEjMr+Zt+XFPDbm5DbhSG2H3+AW6M3A/nTWh+UszjYx4FMQ7zBkt8rA+3P4003j7lXI5PHHFKLOM42tyabJaAjCsGGeeOlACx3Q6lwD0p/2hgwDltue2QKgNmFLMz7vRSOnvTo0Q4xJvHTnmmBdWdduSmVx+fvUqOrNjOBj1zVWOHbjunU4NSCzDKHLY56E4NICxvxtBPHo2MD6UGRuqsp9iKZ9nQqMTAY43sc/hUPliRiPPC44z60hpE80yvgBto6Yz3qTJ2gh8gc8c/jVZEj2n/SFI6bgaGgtlUF7yMN6scEj8+aYy0sicAyhnP8QNIzfMAXJI4/Cq628DLud1cZwNhGP51KsUatgEMOmCT/AI0CFwxblN2ep3Z5+mKiW13SZx8uceh+lW2aFQCYjg87gDz6/rSttVjmNQOxCsfwPAFA7FZdsTZJ2k9Mg/n0pGkYqQCzDvxxU80IXaBEV477ufpxUUkPzblR3HOdq/5xSHY0fDl1dLbzWcNwIoi3mbfJ3nJAGf09K6zTWuraaJheyA9N6RpwCeuCtcNoDS22uRBlkSOXMfzLgAkZH8q7vaGI8reQBnDfe6dgK5pbm8dj578faPf+G/E11aWDm5Mc0jPE4wg3HIAAOBlSOOvWn+HWnu2zcrPbToyybnk3qo6BiNpIHUZJx9a9A+O3hiG+n0zW/ty2izQ/Z5FdiqGVRlCx6DgMPwFcxb6eIdJW1ju55UhjjlZo5fLKE/KSCQwOSw5A4xzUHXF3RDeWt/BdQNdzWn2ff8nm2zuOe3zn0B7VuWMc0kN2dMuYbK6OxpFhCAquD8pUKcDBP59awbezhjh8h9TZSzNNhZy7MeASQfvHucV1+j6PDb26G1jTefvvJjeTjnJ7UWJZ634Pt7uHw7At5cx6gpQMHVMkexOByORmq3jTSxqEAv7ZS00S/vjxlkA4/L5vwqh8PdQeS6bS2YAMd8RbjkckZ/z0r0S3to7U7srnkFc9exHSuZycJXH8SPN/CPiJdD1AK8m2yuMLLuY4T0f8P5V6fJHHFkAM3XG3nI/yf1ryPxRob+HtalgQYt5T5lseqlc9PqOld14E8Rf2pp/2O4y19ajKyHnzI88ZPqM4p1YprnRnB/ZZyPjHQTo9558OBaXDnaoYfI3GVx2Hp/8AWrB2huCDg+le2ataw6rpslnKoMUqnk4+UgcHPt1rxK5zb3DRlgWX+GNgyn3DDOa6qFVzjZmFSHK7itEix7CnHb1rzHxRj+2rwA/dcr+Vek+cW434B6bq8fvrr7RqV1KWyGlY/qayxfwpHtZMuWs5Mu2q/LxW/wCG5fL1Ar3ZCP5H+lc5ayZ4GcVsaLchdStwQTl9px154rzKT5aiZ9XjIqeGmvI7NW+bK5B9T1py7GbDjPuDzUDOOmCe+P6UKvORt57HmvpD8zsPkO3fnB7Ag0xW653c0sascZP4e9IVK8uOT1GaYCbnGSM9etOVz1xu/So8Kw56fWnrGWB2Et6DBoAdv5HXbT+vY4qLzHxj5m46ZxTVY8YJ9aAJSobOG+lNWTb70kYfnJUDPFKy92xmgQ5W55p248gcVAG25J/A1IG6c0CJlcHqcN0pOC3vUPPPHv70/cM4JxxQAYGMZ5pfw5pN6jk9qUfMARzQAm75jxxTHkVn8snDEcAHmlZvm560m0Mwbbl+x70AMZXX1fB9aXzmVSxXj34xT9x6CjaN2c/N6ZoAnkikhWMum0Ou9fcetM3buhw31qPaFx2OfSnu7MqKWwEPHyigB/IBHGTzTMnHBwajbO4EdOlO3AcAUwHbvzobjnFNJ/Cnts8lSpYv/FnGPbFO4EeO+MVH86tjCsPXpipdwx7ZpGwe3NFxMTPJzxRR/D0/Gm4PP92mSHTtSZzSn17ZpD3oAIonnkCRqWduFFOuLaa1bbNG8R9GH/16Zj1HsKN7lQC7MBxtJzigBm7Oeacqj14phbsRR9aADbycetM2ncaXJ69QPSjcGzmgBpbkdaN2cjpS4/DtSbe2fzoAQZ4BHHekZjSZ/HmjtnNADuf/ANVIPr2pB1PpSbsdWxQA/scGlyVxnrTNw9frQrBm65NAEnY8DNDN0yxH0pFIOOuOlQXF9a2fzTXEMI7+bIFx+ZoAnPY9utID8w9qoDWbVmVY5TcbuiwDf/KiTUvL5a1mTt85VD+ppXA0c5xx170v86y01ZSAEiZv+2if401tcYHH2OYnP8IBH55x+tMdjUZsdQRSbsr6/jiqEeoTu3zadIqnpukUfyzQLu9bOLGIN6NcY/8AZDQFi7lvMOSMdqDjjH41RkbU5OI0tbdfUs0n9BUKw6sWPm3tvGP+mdvkn8zSuI1MDNNC9evNZMml37En+15sf3VjQf0p8ekuVBfUbyRh2Mu0fkBSA02yOB0+tAJkwBx9Kp/YYxtPnXJb3ncZ/I0f2RA2cvM5z/FMx/rSAtncOvf1qCS8ghJ8yWNQOvzioP7GszH81uH/AN8ls/nTf7Jso/uWkKH2UUAObVrHy2b7ZCwHZZAT+QqL+3LTaCpkf/rnEW/lVqK3jhJ2RIp6EquDUq/L1yTQUrFf7W5xstJ2BGRkBfzyeKSO4uG5+yuBnoXFWWb2zSbv8MCgZXS+uVb5bZsY/wCei8frzVu0fUr64SCC0jklc4UGXGT+VM4bjHA4rd8E6ZHf66gkVGWNGfa2Dnt/Wpk+VNjjq7E8GoeOLW58qK0tj5ar8khaQBfYcZ/Orcd5441ONxFMLa4B6hUVAPQApuH4salm0nXNNvGlsLWSJANq+TtkBUZxkbhxW0+oXjfZ2u4vKZeBEVILydu/IPpmvNlJb2O2MXtc5fWNF8ZSaY8mpeIoxAqfPDEoQn2zjn86446LdK29726ZCf4SB/SvWfF2qpaeHX8xQJ5wEWNh0PX/AB/SvOI7oK5GSp/ziunDu8bmVSNmZS6TEsmTLcl+AczE5x361L/Z1vKu0mbpg/vWGf1rRZkkXkKfcimeQpXOSD79K6dTnKiQeV0BVm5HNTrH5jJgEgjPB5NNkYsmdyMOp7805wkafNgEj5vesrm1hWj2svLZIyT3P/1qauQwTGDz0OKa1xGqBAyt9COB0ojvFbIXkHOD2YdqBkqKXUYUKCeRUgAZT1Ujd8pGQfSq0l0/+yGOOFNKskrKC2DuB2n+9jrSEPRQuSo2kjkbs/gP1p+0uqKcbewyOoxUFuT5eNrGT+IAf/Xq2rHiNmO8g/L2+lAyFrdSzRkIrtx8vUe5p7Ir79pV/lVTvwT/AD479ae7eZsKAhx1YjPtzTVZl4LgljtODj+dABb/AMPkneq8EDPTp+BqYQ7cKOuMnufbNRIZC6so3A4O4MADjqD6Ef4UMW/4CvJOenNADxC2zYBvK/MExntj/P1qSHy5GYsANo5aRgBx6dPWoIw0al2lDc9M5OPwpQpb5X+ZGx8oxjr196ALXmxx4ZvmPTZnpUg+baqP8pUkqO319qi+UzEBcAknkHr25/Omqpy+G5PAI5JOfWgdyaNX8vBHzYxgj7341Hc2KXjfvG8nDAx+W2R6H69aeNy5XawZj07j6Uvmqqt8y7h91iAR0oEQ/ZhFHxLMwHckKDjr2/zmmrp/nZLmaRRjczSAYPfsMduvpU8YTa0iksq8t82OOeQPSljlDQuropU8fNk8jj/CmIrLp9ssxWaR0I7GQt/LGRT5NL05WJUzOw5KsGUjp6Efy9KkLvwGXzcZUAZ6evFNbMSBt3zbSwOB04xjj1zQFhsen2e4iOORvVd5qQ6bCrEnLoAF4z+Wc1E0nBClgMbguOnSpSyK/XeuMkufpxRdhYSPT4OFjjaR8dQSR37Z5pq6faLIF8leOvGKl3JzuAXackAduw/z60ySZfMYjKk/xMcluenSi7CxajtbNMRm1VnyOSP8+tRyWsSo/wC4iz1X5R0+v4VFH+7UbkGMYHQnn/8AXTVZY8bSWkU7gWXIx1zRcCULDtC+REkfBH7oE554z3oJWTAESYXgfuwM/U4qDcse53x04+Xav509XPyvsUFedwfIAI5P+TQBbZY1Zt23AAG7aAMfSpIzFGdxDRpnB2EDP6c9O1U027csdiYyW2BgfoMj1/SnSfu5kjSQBgu7bkcN657jFAEyMNoVdqNtI4OCDkEdTmlWSZmA53DnbuI6iqWRJtWdsEHIOPXqcHtnionZlj5wQMFeDtOPTt69qB2ROyNtwH3Hg/L7/wAzU0QYyxuWWMqBkyDaODnJHX0+tVvtUVxL+9jUjl2VQBuyP55/p6U632spC75GXHysuGB57Doefx7UDsXFuGhk3PBFcRZwse9tu365z178VPeeRb7plffAhDPC5MYXJ4xkksPcc4rNQzW7OYiinaQxOAcHg5wODnNW4b63gCM9v56qG3CBFRwfRnYEEf8AAQalgVbqZXj322+JEbftLD14HTPFdHb3C3NvDLbyfeUMNp4PA6elc2VaSTbHHKkmTjdtIC9e341saIxkt/Kb92qMV6c9j6nPWoY12Leuab/b3hjUtNMSXc6wNPHGwyxYdlyD82M15BpPlPp9obNCgkh2mZEJVgr9WC5Knr1Jx2zivc9KZ7O5WRMBFOCN4IYegGa8S8WJ/wAI34w1TTRiCCO4a5t5o22Y3BWCnH8OM59DUM3p6uxQ8y1bLwtdRjfhG2ZCAnIJ6Hv3PIxXS6brM2ELSKw3Z4YbSuOvGcE4/SsxbGzvFjjtLmCEgEqskflsHyeC2SMkdhQVk0ONJY4RdE5+Usw3D0A2gEc45NCZpKLO7t9Wjt7i2lhuEjuPvR4YBiR1wK9hsdW/tSxt7xFJWVfnBb7rDqPz/pXz5pVpJeaesT+X9pQkpcXK+YEJx/DnGfavTPh7dGyuJLKaZpxOdyE4VUb0A9/qelRUhzK5nF8rsdN4m0n/AISKyMUZ3XsI3QLvwSePlxnv0/KuC03UZ9LvormIlJ4WyVb8ip/WvSJnSO4V8BM8ADnn6/hXGeM9OSz1BbuEFUuSTIu3AEgwTg98g5/OopNfCwkup6hbXVvq2n200bOYbhd+1wCo9Qe3ByOvNcp408N2t9ate28SQXkYywj6SoMk8AferJ8C68tjcf2fLLiC4YeXk8JJ/wDX/oK9B3+Y5Hf0I71k70ZD0mjwy6kSztri5fI+zxtL+QJ/pXicMhYLnq3J+tfQ3xq8MrofhnUtRtPKWzni8sqH+ZHYgdD2OTXzV53zAg4P6V01LVopo6cHU9jJnQ28nbPNX47gwyJIDyrBuPbmsC1uMc5xxWjHeCSJwRhuCK4/ZNO59A8WpRcWemZXdkE46gUdDjr3qLT8zaXZylgd0Sk57HFSLnc2PvV7aeh8RLdjvLKrnBUZ60obaDyMZoU/MMjjvzz9elBmQr0UDOeadyRrdMDjjt3pv0OMenWntMGO4D8FqPHYEZPU0AAJ55/OnfKeQGD/AF4pvGcdTSRSBmfcjJg4G/vTAcoK5GKPMA2knHbp+PrSMx7HjpS8beCo9geaAH9V+9mk+7kY+bpUYYhvlI9+Kl8vcuMj65oJBe5x7daViO+B6HuKYuVb1/Cnct6c0ALHJ2x27d6evzdPwqJcfd20u7aMA8g9qAJGIXknpTerdfpSD7ufzpw+91wPwoAbg9CPxp685z1FKqjqVyKTbjtx3GKADO3603OScYFDN2pGJUZzgHvng0AKxO3jAPp1ppztBHXpwKp3GuWNtIUlnAZeSFBJ/QVF/wAJBZs21DKzdQBGwz+YAoA1AQOvT2FGAelZP/CQK2dltOR6/KP5mpV1KRl+W2kz/vpn+dAGkrBQflyfXNN3A9SCOmRzWbJqkzYC2uT/ALbYH6A1FNfX68rZxMenySnP6rQI2FbLADmmscAjpz61j+dqsiN8kVu38IKl8/X5h/Kmk6uV2i4jBHRvLA/xphY2mwq88VExwSSetZ8dtfbdrXchPruH/wASKZ/ZV27EvqU4X2b/AAxRcLGlgryaTcSp/QVm/wBiv3uppf8Afdv6EU1tBgkJ3qr/AO0d2R+tFwNQuo5LDHqTgVUl1ayjzvu4EI9ZB/jVL/hG7RmDMGY99x61Zj0u3iwETGOoU4/pRcLETeIdPj/5b7z/ANM0Zv5Com8T2AJzNxnkbDn8utX2s4Qx+XcfTrinx2KSSqscIeRiFAVNzEnoBRdiM0+IoNoZIp5R/sxEfzp0WuNcZ2WchAGcNx/MVq3FrNaymOeGaCVRzHLGVI/AioWjLd+aLiM6TUL9mHlWKMOvMjfz201ptXkXK29vbj/aLP8A4Vpcr3/wpvJ7UXApLHqBA33UYP8AsW+3+bGkW3uWyWupW/2dyj/0FRV9unWoz9KB3KS6fLuy1zMPbecU9dLTjfK0vs2SP51b5LDJzThjqOlOwXKP9j2sjENGjj0KKR/KpY9NtoWJEEaHocRgfyqyPpj05qHyR5m4NIpz2Y4P4UWC4kenWsasyQRqWPOFGTUnkRrghF45BxS9P8aXnOOvpSGJ5fyjjH1pVY4weaajliRhlPX5hStg5Yke+KoVxegJIyD6U49BjrTdwA680vsD1/KgLihs5+tGQOtNJyoyMUHFKwh/BA55qNsc4pT0/lSFcc0gE9OPahQVbkjHQcUu0kjJwPSm7l6YpAO3baTf6HOfSjPcc/Wjt0/CgA4zSqoZjkkAf3RTM8Zpd23vQUhPQnkdaM8A0vHf8KTOe+Bj8KBXEDc5xn6V2Xw1t1ae9uMneFWML7Hqa47kEdRXR+HPFEPh+waEWPnSPJueQSbT0wOMGsK13BpGtJpSTZ6cJTtOc0xmDABsEfSuVj+Ill5eXhlVsYKqATS/8J/pkkgG2ZBjJZlA59OteR7Gp2PSVSG9yL4kSAabaxMpy0uRkY4AP+NeenPStbxRqltq15HPbhkOzDB1AOc+3WsfzAp68161CLjBJnnVpc0tBWbGeDgdOaTziP4sDGcUpam/K2eg7fhXUYkMafKVGCWHZcY9KVRtyQpO4cFuAD61XbblHhVsdCzYbnPFTyD94Ar4J43LGR09+1cp1Esluyx7MqV3ZJYHaDj+uKcI22j5lypyNg/WofOkj5DEovPPbsf8+9T7hMQApJGOhCnH+NAEOMAgtgdCh4yT75qTbt3YZHCjcFz0+nH+FHKYC5ck9WXoM98daHjZlUgYUdTjqPTNACxKsaswAYhcApjr+XNTRyH/AFgALFsnB9uw/Oo3meJzhdxIDAdTzUqsjKFKYPrj8e1AD9vmAO7AyEY6YI5pTbszAKCpbgM68fTmnRoxYMxaNQMMGGSPfpSNjZvyvJ2/dyc0ATrC5VsLtOf7mMD3oaRc58tG7ttb39ulQrNmQgzfvByyKu44wfcU9bpAi5+bnhjgnHt+tAtR2JG3MhZCzfIWINJuCqCGx2I3cEe/tUkcjbkVCTubbtJznHcDtSMDGpAA3j7q7QPwJoGN+0OQuF4JAJHQnP1+n5U6RTuIO4MRytMaQSHBUDuFWhrgiQs24j+J2XA/lQA6Pc3G4kk7AcgdOR/Opoy1uoBViw6Kxww6Y9/WorqMPHtXzGKg7sqASPzqOOSNoUSJ13knoc/TP6/nQBZ3IrSEKNxBIB9PQnFNYyGNtxWMNyCAaqeZJwuwEDJaRecfgRjFJB+7bdtD4/hzjIP4+9AFtsNxNiTb0Vvfrxn2pV8tR8xMGfT/AD1+tQRy7SxBwm7+FSfTI9c1L5jLFny1MRP3pEOevTOetAEkjBsMmN/seTzxmmsdvIDKhGOmPw61Vy8mzLAAcZxye3PP+cU83AVR93DAgNjIH+HWgCwCjFdh98nHP5Um5jHnaG29AvGfrxmqvmMuwF1IboAPTPU9qRrxVDFnAH8RyOvbPHGKAJ1SUqwU7dxx1zx6mmiQJjn5l7Z49eSKjMyqqyFF5HmDaD17eufp6DoKZHLJJJtYn5V+Xaw5P+e1AFxY/MRmQNKc5ZlGRntzz6+1QNJ8pIBO7+LBOfbjvUsN5Lb4jSeSNWI4jYqD6HHHNQyeZDJtf5Hxwc7Rkd+R9R+dAEwkDhVO75eOvY9sdvx9aarOyvj5l6tt6fXr0xmovOZ4Q7hSDkIGGCR3zn39KkmUeYYTMBuynCgqfpz1NAEjQndNLgIjYUfLkJ16nPBqJmVlUAM6qcAMARk+vp/9enyzPMoKu/lHjB+bbjtkYqJWaSSWMFxAT9yMZz7nnrxQBNEgTqSsSA5KjJA75P0z2qzNNNcW6wtIPKjPycAKq+wqose2HIkDqcsFDZIIAyMfTPp+NOjbzNpETSccEnBY8kEDHtQUORZHkZNu5l5RgPz/AM+9SplHJlkKpgsNvJznkfpUAby2/eMxXI2/jnqc0ltjdtjEjddxVcgLjGSef5fjSYFosrbC6JNKeuw8/TFLpN81vqksSuuJUDASHByM5/mabI8NuuYMIAnzt0wMjByD6+tVrqeKM204G2NJAN2xhlT1APTHWoYHYw3FzMcCOGM/9dWOfw2/1rnfiZoxvLOx1C8hhvBn7LJ5Sshbj92CSexx+YrcVi2VB2AHAzipdc0VPGnhHWtBZwJpLctCcA/OuSp/PFZ7mibWx4TNdTf2TZwxwXSahAypL9rKmHYCDjkDaw46c/TiraSf2pqQnIniQMreS1yAkvzAMAAc9+44rD/snTru1gsm1m5+0yKSVhIaNCWHVB93ockt39q1NHuLa0kvdPuUae/t22RzRPtBIYY2naeODxzjP41O2x1LXc7O3mms7ZfL8uSGV1VLlVxFgs3AY+pU4Jz0rZtdSijeNoLyD7Yo3iNZMsMEDI7HrWV4R8N6N4wsZbaGWCLWbeORZNNkKqWb+F3wCZBkD7pAHTFcPqXgi7ttastPFwbjU5HA2wK3GDnJY5APpx60+Z7EcqPqHT/EVtrUdvLFIBPKvmG1B+cdMnBGR94du9Xryzi1uynsZ45NpAKsuAwYcggkHH1x3NfP8Pi290vS7hNEuDHq8BH2lWtycgEDAcMN2OeSPyxXc+D/AInyrYuviK5hluFHJht2TA6cjPPXqBWPLZ3QeRTmjks7p4XOyaJih56MPevUvBfiJNcsR5mVvLUASlv4hnAPXngD8TXm/iDxVoWt2KeILa6WFWkaCUPGVLFMc/XBH14qt4Y8dWWl6pHd2t3FcGNljlgWUZfdxtwOc/4VtNKcPMxScXY6346JMnw6vYwMCSaJcEdtwP8AMV8ryWb+Ywwc+tfUvxv1aC68A28lszvDcXMZjZ0K7hhm4yOelfPG0GY+1eeq7p+6fSYPAqvT52Y8NnK23C5/Cr1rZysclfl7mtSOMbsEZJq7Y2+5NoGep/Cl9aZ6X9lxjZ3Or8Obm0O0Ult6Ar8vbk1PINkgZhg/zrN0vUIdPsHjuplhVWL5Y4GMcmpV12xuOUnWRDwpHf6c/rXsUailBSbPisZR9jXlBFp28zLB9o6HtTR935Rn0yKT7ZAwG0EnGfb+QqJbwlRstpCOeeh/U1vdHEWVZhgj5GHrS5J+6f8A9dUWvrxshbWMDOAHl3H9B/WnQyXwbDrDGCMl1Jz+WKLgWyN+cgjtRgKepx3461Qmt5JAGa8kHIBVQBS/ZQYwgkuCM9sc8dKOZiLqhWzglj02+lM86FAS80KEDJ3OBx+fFVF0mEdFP/AjuyKVdJtpGxIu71Q9D6cU7sCRtSsFUbr2Fc4x+8HP60DVLVpfLikWRh/dYED9auLYRx4wiYHTgcUptz83Iwe1GoFVr4KuRDI2em3BH88VCdRuN2BZEj+8Xx/SrTZXI/OkDnkc4o1DQrLfXXOYYgOzbjUC3urNIcRWvl54IRs/+hVqMAFxjB9qRufX3pkspRNftIGmlRR3SKMKce2SaXybt/8Al6nH/fI/kKubT2PHpTk+XnPXjgYoApmFguWmlz/syH+mKrfuWfBlk/7+Nk/jWqrHBwoPrTgobsB+FMZmf2RZXKZaHzMd3+b+dSx6RaROGECkryM5P6Ve5GMDA+lKzb+M5+goEUU061j+7bxjrjag/wAKdLbwvgGJHI6blHFWdpUgHH9ajdTjkZoArmOVTlQoGOgFTKSyjK4OKcPuYBpGwy/32x60AKqlifTHXilXPr2qN2CKCASD0wMmlVt4yBkfkaAHlu2aRmHb/Gmkhs9KN23uM+1MQ4cdOOaer/LgfrUJbv0pWbGCBnPegCTPQZ/+tR06H61GkqhgWXencKcH88cVYuZLNov9HFxHJ/dkKsuPqMfyoGQkcEnnBpvAOe/oTxS5/GgH25pEDaRhxjGQeuaftHbj1pvLY+nagBrYRRjgUvzDOPzo/RhTTx1OBmqAViOMrz0zTGUrgD68U5s7Rjn2xR8oOACOMfezz+VMCI9Rzg0Biv0p/HTjFIQGGAvNADM9wcUu7jpSMdvUYo/rQAcjoefel6ZGaTNHoSOaADr3zR94Gk5AFL+FABtPGBSMDt5FGPTj2o5XOScZoATp83fvQZNnXFJzkgdaTg9aAJM+mAP1pGb9R1pgzx607OM8cYoAUMOccDtmjzOmcU0sGAGeSOuKVlAwD1P40AH3mz/WkK9cjFN3JzjOR70bt3AOcVACbipO45HapMHtim469/Tio2Dpkn7v0xTQEm5STzx1pfbt7VFgElh0+lLvYdRgdsVQEhGfcD1pGwcHjA4xSbs8d+9JlfXFSA4sdp74p3mfu1Iwc/xf0qJWZ2IJ5+la2qaOdLSNWZZ4ZkV0uI48DJ6qDk5peRST3RnFz1okyo5GGxxnitvRfDMetWM8yXuyaEEmAICfb+LOPfFZLRvFNJA8xQrwcHcv6VKkm3Yqz3ZVkjKqCDuDDjiotvzAnk1NfxT28iCYOhYZVnBww9RntUO4/wD16okaZD3/AEoaQYxnnoOKVvl6DIx1xTG256VYDJskeXv3j+6G4qSNYZCqLESQcENzz7U1cbgQAu5QdqnhuOv0p8ZlWVV2jdjOR0/XFch0lp18tWdY5FPZyuP1zTUVZ1TzHyT7ZpFVVw0oeWNuXyoGSO/BpJPJZyIP7ufLzknr0/z+FACXEuCgU7W2/OGQ/wCNIsh3ErKrMeBwfvYHXFAjjySd249RI3oee3vUqovnAjKxNwV25waBky7fkEkTuIxt28gjnsaGkVWdyGiQDaNwJP5VW8vBZWVi2c/LwPp/n0p7K1uwl48vJO1Wzj0znuKBD1uEVm4Vh6Hgnj+dSrtXLrhGVcnjmqjBpCihOc5+b5vyzUsivJGF8szMeFGMg89BQBK/yrwvIyuxeNueO45qRnEZaNI1PJI2g4/Dmn24jmuHkulYQqpBVQAd2Omc1DdSRrLG0W5I14XzD820gdTgfpQA7cLfaztuA4G4dRxnj8aI5zIrcbgCQNvHTnn29qjPm3GAxbbuzjb0HoD75p0MayR7ipYk46j/AAoAlaYW8bmQnb1Kg5xgewqNZmeVChIQnkqcnHr+RqWRYfJEhiC7RhgpAPPfp7VXZ1kj8zHmMp25C4z79aBC/bPMjEfy+Zkk7WPAOMfQ4HtStCFkLOgRGPLMAc9/TpQQvl5YbAXMZVeT6jn8+lIt4sjLCQ/HHLcfXGOO35UDLDttkT7m0DKMoHBPPXFV4bhZmYjcw+6ckKPz/wA4o/dRq25fkyVDsCT68Ef4d6dEWReXwxz8ucdR/P3oAMlUXGPQMw49ccD3oDFw20kYbH3DjPvzStJ8zFlGf4do249uKc0fOAcKVDHK9j7mgBqruOGRWyoyMn8xz6dvalDBmcxtGdq4dcAZ9B1/M4oMitJ8ibmTjDZGTwBiovMO0rvAUnJ2nAP5mgCxILVYPkaR5ZFDFTAQFX0zn0745qATL5ygg5UhRNuye44Ix9Pwp8d1DH5yzwCdnxtJZlZAeuO3U55H4VC03mQ4kWQbfmVgNrKAPpz1/GgCVrhr6aYArbxn5jGC2Ome5/zmjypIlDOv+rba52EADPU85Gc+1VmQSAPGGkjXbn5d3JyRyOnarSZkwqg4f5W2bh05HagAHllSGUlNgyODxk4/maYxIlH7wvKQEBxkj+fr2qZIVjYO8zCJlONq4OD6A9eadMEWffCzM+0OZZQUAPY9/frQMZtO07pFZiQFJzj3yP8A61KodYwFXyzt65yCB2HSpdrS/LCjKWIGwuGxnPTA/Q+lEN39lhaLyI0k3YfKEOcdRgk46+lAEHkzncCGbHDdyufXpU8iMwDNATjKrj5s556D1Ax+FORfMVk2uZVVSpPU9eOe/rzT2jEYdpA0ZPyDIIDNk8H8e1AaECSZjBcv67pPlyM4xjJ6f1pFdJpFBCgBsgSnCkenT/OasNHFGzbQz5AOV6E89yOf0qFGRI1QIFOADnJGeefwyPyFAyFbdmmAiMaiQfKFlTOB13Y6dsZ9DUyrLGp+eMN1J2kjBGPTkYIp32aK33JHGSzZUpPH97jGOD79aZHMI0BaJWjPAjkyMevGevNACtJMrAxgxbSCJI0+YEccN25I/Ko7hQ0Msbthm+cAAuSec47c1YaRWhkVSAhO8Op46YIHTkYq19rkvbdIPO3Iqqdu4EAZODtHI5/nUgaul3Ek+nWzmQ7tg3BuMEcGtnR7s2GoxzAblztbB5weK5jw7dhrW5tP44JThc5yjcjg89citb5mbhd7eg7fhWRZ4n8RrXVvD/jTxLpkcqxeaVlijjRVE0Rydw9D7isqa2m023nF7aMg2D95uC+QezE4OcY9q9Y+N2ji+0XSdaiH71itpLtPB7qD9CD/AN9GvOtF1QXy2VvftB5THHmXoAAQZHDHp0xzkDA4rNyd9jSM+hWWS30q7tfsUklvqSlnWPawmXjG9JAec7jg9PatQeJ5LyW1tNR1LUI5pd0huZICZkbB9AOAMckn8Kr6zbw3GiuIpmj8jdJHLBcK4wflO7aAB+B5x0710q2dnHpsEtnZ2MKypu8u6yfKwApwN2MHr84A5PNVzGjRSsdLj03VnkF0bt3by2keIxyFmxgyKT7g5rBvLU2Uc7lvOneJo1FxIA0a5OD8vJ+n5+lamtaf4nW9kS4tLaI7RMGgYIjZJ54z6dBzXS/D3wlBqur2Ca8XS2kkMnlxtgyOOFHKnBznr6nGKlSd7szvK9ji/D+pXEGqySWETWVsxHmN5oMLYbHAyAeD9fzrp77VLq8El8dOtbm72jhVLexGAcgde3evZl+Fvhu38wRRagI5GyIftjonHThcZ/HNF18MdGuNFvreCxeS/hPmLM0bIWX+7uOc8DHB7e9L2kStep4hq/jLVtcs49JvUkjsrGQvBG8OxcsCMjJJ6H1x6Vz6r++z0rovGflQ30MVvGqIsQJCjrknk/gBXPMhk527ivzbT3rzayXtGfcZdeOFiWo2HBPC1o6ffQRxmRpFCr95sjA+tYccQmIeVd4Y52sMgD0xXM/Eax8nTLWaNNirIVYKMDkcfyNRTpxqS5GzpxOIq0KLqxjdI9f0+SK+zGpB3RkqwAPGRVqSzSPCmNCeh3dKwvA8oVbAMcloFUH1+UGurmgAUkHnoVr2MLbka7M+KzaL9up/zJMpruUkA8du1Ky8knBPtRIRH/CGB64xmkbfwcEDOMEEV3WPCAupzheM0Lhd3d+uPWmk5bGBnPc05lC8qwL4z8p5pgAcK2fUc8U/aJADuH1zUe4A9c8U35mbAJP0XP50ADAck4pVznJ554H5U4wvJyoOPpigRvzkhT7mgCysm5ecZppmThSQc0xUYnDElc4z1o8kM6kEY7CgBWIznoo9qheVD90bfrUzIVI25Bz0zUTKANzjgH0qhDSw6nG09FFPT94MJzn8fwqMqDzHyM5+lL5zKwbcVAP1NAhe570quB7AdhTS38XzdPrTVY7uMH69aAJgxC8EnvyKhmh+0YAmlixzmPH6gg08HdjJ7dqNwBGRz60DEZQybS7MR1KnFMaXycYUt+tKrblLEADPFP8AMEmDgDvzQAxbobCeh9DT93zDkmo5GyMAY79KjAY5+agRMylcc4P60jZbrximqTxuIz06daPMVlzk/jQAobOT2pd+evHao/utw34mnqhCkk8UAG45PGAPyo844A3naDkLnIqNm78fnTGuI45CrbscZ44H49KAJyepPP4Um7bjPSolYsCPmyp53U8OD0NACs7bTxx2o57n8qTcOM+nNCup45z1PNAh3r+dKG59Peotyrz0PuKQMFzg5OKokmDDcTnNAPzZwD7VD5nYZp/mnuSOKkCRn6YHPX602j+EdaQqcfWn0ATOCcDNJ7jp3BpenQjPvQRnr0qgG8c+3akVvwFOZQOfamFh3OKADluKTcRg9TS5+Xrn600tjtmgA43HNM9etOPPYij05P40AA5Ud6Oq4PP86TnnGKGYD7w+uKADnjIprbuoNLuPQ9KD9OKAEBP40h5APel+6AaQEdj9aAFb5eaQc8jg0MpPTilXPO44HY0AAfjH6etLz26/Sme4OaVmKgemeeaAFB3cEAgHtSMd+T0pPvLx9KXtx0+lACbwqgn5gxxTfmzkDj0NP246cCjcff160ANVh95s7c8gUpZN3yjj/a60nf8AXmoyvUjg0AS5weKT+LHI+lNU9jz3pVfv3z61JQgTbkUfbDauo3su7oVz/Sn/AMPfHfmkw23A5yc0hkgmbcJCVJz1YZPPXqKdJdNMoLqrv/eJOT+vaq20hs8/7tLgn7px3/GlZFXNK31r7PCsJtreVGOdzId4x2Bz0+vvVNrhZPM8y3jZnOQwyCv681BuO04wT1pPMGQOV9jTtYGyXy0kyWlWHvhkOP0z/Knw6a8y7kubTH/XwoP5HB/SoGweD/jTNv3gV+bHFBGg0NNJ8qhXdgQFUZIHb/PtUqLLG5WVfIdeMvkZzVVMLy7oQCfn6joM/Wp0kLMSJQwPO3aQCR1/z7VznQD5V8OVaMbiGUNn9SR+VNjjeYs0mCqDPQcc479KcZoRIGMe9DzsbjPfmovl2nA2hzj5R3PYZoGWY5fLj2xud4JQ5BG36Z7/AIelG5224kbYe/OPU4yOvXiqyeWgKuZCR13EVOIfsoOdrAHPzcEdO3ekBLJLlAzHzOwGeG9Se/H+NOWQbXfOIxkDcuR06f59ajuJIz8z7FOcFE6Y9fb/AOvT2KPI2IgpTBZlwRuPbjOKAHKrjLBN23htvJxxzT/MZmCYBQ4YZJGB/j1pjLtcSKylD8u0nPPqPUf4Us8cauM4c4+YgcD8KYEsPmbhtj3RqPkTHOfZvwpPOaN1WTDb34LAYHPIPpTo5CEaNUbGzdtb7vQ8j3wOajYycMJGKE4+ZQfbGfxoAeszeYoSNlLHDLvDFsdxx05+lIso85lRXVWGPfj1/A1GYQu07m8suUEmMBvXFIIWKMWlfJYooKckAAbSeMnpxQA+OTzJiD8qEc8lcfUdOn86Y007bwXBiHB+bJPHTGKcVGSWl4HrngEdh270Z3SKFwwU8YJw3PQ4oJI4VDIZSjDPJbOSBxkDjk++ce1TecqruYqXPzMVUHIwMd+P/r1Ht85fLU+bMDyo+bA78D8Owo3Mxx5RYDLYcEHpztwOn4UFErTLK3zBXCvgqx5UHv6f/qpG85IU3g+Ypxt8s/d479x1qLCNFGEVHJbd0O4c9z6dR+NS+Wz3BMknyb8bCSCmPbHrQBJNcTsDEQYwvIZm5A44OelMaXdIoJcZHztnAHpgen59aZAoG/a26Qk4yMkAHnPPTkflU3mG3ijZreRo26/KM9TwMjr39aAImhIk3xrsMR3LgdOeKdNaeVH5jEuCf3nynbjOcdc4+tXftkghLK0MaY5naPJ98bjzj61B5rBceZkj5VOccnr8uc+tAEcLBlMRURxsNw35wD/+r2pFQeXKuVeTdkOQRxihpWVRs2ySHG0PyCM4/qPypLiFbcqXOGJAAKnJzwPc/SgBY4YRKchiGGMbOfXAx9av2Mlhbf62B7l3AGBKECDPcAHPPbIqiJwtueWyGxu3dD9MZBqRlUy7AvmOOfL5+Y457ehzxQBZMyrGqwSbGU7ugIAGOmRxx9aX7Qsy42LkN8xHTkdCc+36VUby0ZyxJBI+TcTgdh9Kdt3KrSDcScfe3E9MDAoAeZkdeVXDdAV5PqOaApt3b5UQMByvb1Oe/wBab5whclVKSfd29APTvyfbjNO3IwJj+VgAoWSQEcZPHHH0oAkkjRNpCzeb0HmAFenQYHX/ABpNhWN2EhEy5LMScnHOPyzSxyG4k2lgw3D7i7gp79Oh9qkZGkgaQxqgUA7vXpx/n1oAik8iSMZOGA+8vIySMD2P496WaFrX+IMcHIXBwOcZ569fyps0mWSIsAgOQuMkdTwc5OR26cURmMZRGVIxtY/xHJHTBxzx09u9ABGyqoCpuXku+4EYxz/+v3qIzCHJLbgSpOwc4JPA6gnPp7VPdz48mFooYdjsGbyWXccAc575qOR4/LQCXa658vAwSQe/qDxx70hjbdHeQByVHzKJCDg+uN2cHjtUtqsr4zt3IgPmuck8naM9AcH/ADmoI2kkaNSgmkyS7KC+RxwST+I471IzPM24Rq/mNgdGDEjOQQR/kUhk2j3EieIiGj3xzxFBKMkfLggE47ZOOe9dLvdercDOAV4/MVx95OtraLeZG+2k80HPRV++DwT0z045FdcbUTLlJEcH5t6kkY9uKzZSJtU00+JPCuo6WQjs0Ynt1XHEinI+nOK8e8J+HYvGN9a2FvO1gk/70W8ziMCQYyUc5wT/AHc849q9m0e4NnfQyDcwD4YDgFen515t428Gy6d4g1CzgkgjhuJ2lhzIFBVwTgZXjkHH19qzZtDVlrX/AAfYeB7OSSeaO3uJCF2rMS6KWADFAASfm74rhDGi64lx9on8wb0u2jm2IicKUkbDZz7D8eK0/B+tx6fJYXOpKbprciKS3aVmHljuFLBcAdOfeu9uh4M8ZaRfappcxh1SGJjci6twqyRkdJACMqcEblYYweaIotnD+H/FN9p0dxbW149u80hiMcE37mRgQBlWA5x6fkK6yDxBPc3yQ3UpV0G1ZbfgN9T0PU84rlbOPSb7UDvuGso5Bu+yTTYVsZIIcpygx6Ej9akvFsrNiLUQvNIMIwfKMSfmYNnJABGOD15q0u5m9WfSOl6j/b2l281uU3sT5i7eAwHIAB/X9K0Y98NwH3zebnO08ZHqABXgHw98dPY682moWnW4QqPMkKRCVeeTkjkcYIHSvVrTx3Lotjf3mt6ZHZraWxkQRyDLNglRzjPIxketckqbvoapp7njnxKaK78YarJbxiONZTEFX1Xg/rmuUkR9uBuX3FTxasupM0jtvlzl93Xcep/OpN3mNgfdzXlT5ubU/RcJ7P2MVFkUa524H5Vk+PrV5PCdw2w4jdXLHp1x/Wult8dgPpijXrM6p4d1G2AyXgbaPcDI/UUUrqrFm+KUZ4acPJh4HlV/DumXitvZY1x7FeCP0ruxMGXPy4Pr15rxTwJfT2/g0mG92mO4ZfJ2glehzz1HNeseH76S+0OG58o7FJidx0UjHJ9OCOte7h6cqc5dmfAZhWhXo0n9pKxcvrfzcEgKSM5PSqUe1T8z7fx4rRmdWi+5ntnrms25hXhivt616B88Ly3T5vUr0pFQF+cLgDbkYNMOQ2xQvHTPHFPjV5G+YBSvTrQA4xDdywJx65pyRrB0701WfqBu2+gz+dEs7LgMAKAJ1mK4KkEUrTNgcAVUSVQpwehJ5ycU5boupyQR6igCYMzZO0miPcuARuA/u0wXCnkK3XB9M09X4yDx9KBDvMYbgTk0isrNhmwp656UbsDI4pjKWXOO2c0CEIVl4HB/hqNl24wePenGPC5GQD600470wGEjdng/hTlYL90/Wmc+gHvSqDycg+gpgP3buV696Of73NKiBjydi/Sjy1XqVcf7NAA2BkHr7U3hAAFGF5wGxmlkXdjHpxjrTGy2BkA0ACsD22+vFO8tgA/O09DjFRySrCu5mwo6k0gYbcqc7uhNAD+M9KePvc8e+Kbn5sH+VI02wZHznpigBzgY/wABTRlmwelCuDwASf7oGcUgbceDQA0qCTu25/3aSP5WLKMH/YGM0/gscA57800Hpg89eaAAY3ZxzTSOc8D1o7kZwPammQhRkUAOXO3nJ/rS55pu9WUYA9fpTOGLYJHrQSyXktnoO2BS44Bzk4qPcNoBP+NLuXrnAoECgcjnntmgKwY4Hy4pdy9QMn601c7iCB7etAEisOtKp3EY61EW7jrS7tucr+YqkBOG2tkEgg5HNIzFsk/MepzUeTxzk+mKN3cnHrimA4++aZ1OPSnA+n40mQvOP/rUANxu/OkOOnfvUm/n+gqOQDbyDyepoAbt9yaVc8cZHfFJj0PPpQfvAUALwSccH3peT/8AWqM+pFLuoAQsD9e1IzYOO/0pT93jv60nPTrQAccZ60uCDzx7UnPXI47UvPegA27QDnJz2pp6HJJpPM7H15pcjpQAbuVAzihjyPfijqc49qTrgkUAKPlPtSFj/wDWpC3QenWjdjP50AO3cH5R0oJ9QSKZngk8Uu73wKAFJIwc45oJ+Y4x+NNP3hz2oJ3cjjFIBSNy8Dmm7m9gMUp/HNDNlQpHH0pgCM3pk/SnKw29PxppYKOaTlmAzioKuO7dcn1pp9c49KGwM0nDYI/KgYqj5QaTA4Bx65o3BcduKG+XGTimA0YVjz1pdxzjjnpzS7ce4ppXHQcnpRYljJVHlqY22HPCKvQ+5zSxKLfLrKFJXhScHPc0yFR952Lyd12Ar796d5h8kBV2K33tq53fTiuY6SdVXyiN6gn05yfQUfNC+5JdmOOhUgdemePpUB2yKdoVXGQNy5J/Tg0qRlZAWBAIwCWyOO/T1NK4x8TKdhDeZEDgrIp78cc5GAKsR4SNxhWjJydvb1/lVfYXnRRJyerAcD04qW3jdpGEEUpIA465JGcn9aAJUZNr4TdGCpyWxn26c09Y2kkZUlWKNRllY7nAHoeOvNMkhkkUSMipGeBwpye/0qRpJEVIzs2/3mAOT6fQ9KYCbfMXzItpRTjaxGQD0OPSoxcKjY8vzETltwYDP4cGp5GBUh4yy45KvjJA5GMcdKjhUNEIVDEqPlRWDfMe4B6UANW4JXd/Cx4I6D8DUkn+kQvHkOu3dIw/hxyOv0p0mYdqhEUqO4OfpkmhpDHcxyE7H6DKHj9eR/nNAET/ALxUVGfcAGKeX36Zz74HanJGyMXEbIM5Ix0Hb+tLFJJtSM/PnnaiHJ56+hpZJE3RRSKyhsqC/wAy4ycfz70AQALHsIKscbuhAA92A6f4U/7Ykcyxl442kGUkbgjHPB71YETudqxLI7EjaEOB74/A46fjUUk7yzsjqDk7SFGPw78c0AMZo45GtxJ50SH5eOB3z06ev0FMuG2v8k5iQN5YVSTgn6d+h/8A1VIzvNCUmUKMZ+RSQfzPTmkbbuZYhvbaVPJPXtnjH0x3FAyVriOOOITzKA5zG6r8xPAzz2prtuZ2VW8sJkfLnsc54xTXhwrFIslgNqgbgePXjB6/lSLH+78gvGqZHyNxjOeR6j/PegRJh5IVAdAzAMgIbODgDrnjr27UscoVTLuKhRkJjg+gJ4xx6jntSx2wyyrGCmFI5KnI6+oxn+fahVjiuGcvIMYBVYjgc59f60AJtby0kKpt+4f3fGMf3s84yODg08yR8bUjdkLYBGNuOevfPakVlVmlG6QgZ68E4PsPbv2NCsqfKhdUkbCkYG4dT6dMCgYfaP8AVxiEY4cZORxnpj/PSo4XMkjJt3SnkFexJOM5HH55qWSJSu/cBAVBygJH4EnP/wCqmSscjdOU2jGJX2rg4xwT/n0oAhW3cOu8EryoWM/xAjHrzU8kibQFXyst8wZyPlzyBjv1HIp0S5cJKUSR8KQzbgB0+7nJ7f4UxG+Y/KwIX/WBuh9gR09OlAgjmZdsZY7RxuXG0E//AKqFlXaxc7l934PHX8RTWU/KWUj5trMxIVW6kHAODTkuRtGRG0ZX+AdDjkEjrjj86AJWMMZdMsyNglmJ7c5Az061OlwnmJuEh3NyuQNxxwRkcdjznpVaFlYOjpMzSISBEQuOmMjHTGfzp1x5dwkbCKRUbB8suDkeu7GP0oKFhuf3KBZGEeRkRtzz14IIz0ojQySfdWNth+cnAJ9ePQYz+dQKsqsyKHdcbiTgDHTBwB+JqC4Z/LO2dTzyIyCuMZ4w3XH+FAF/fuZhGY2JTBJHO4Hg+vT8/emxxosKyeZ5jMeNwATsdv1OO/pURumt0jcyb7dhuOUKqOnXB5wRV5ZtLj08/wDEskkuMYaUXQ8sg4wRwRx6e9AFSZvLZlMflBPmVQdwOevTjtyMd6nXdKwWTcwYh1RlORk8Dk9Pfioo7K4W1muYbdpLSJTvnjUkL6bioO0cd6urNIyyKMrGcB/lLcAZGeOc8dz1+lK4CpZrIsgku4oJUIKW3ltICSDzlTx046989KrSmePYUkjjYjcC0e7OT90jvyeOO9T/AGmZt5WArHt54LKCe598Z/WmLNBM0LCxtHOcOVyAwOMk4PHTtSAraxM7WLhvLYeUQ8TQouxvQDJxz6gZ4q74LmuLrSbY+YiOgMTxqjfIV45JYdevTjPeo4Uhhj8lv3zsdqLG4PXpheTnnGOelU/Cfmade31kzEq0nnIy42kYwScd+BUMpHWSLKSwilKFjgmNB+XzA1g/FnTbm68GxX0Ukl9z5EuCsbxAHjDBcEcjqO55reWdHAUjv25/EVp/2c3iDw9q+lbiDdQMI2kBwGIIB/PFSUnZnybeatFpsSGNp1uWhxMrgZ3Y655x1PHtW9pPiS1gKeewvYJogs0ITM0QJyWD4O4ZzkE/ka6nxro90vhexiZVkgnAnGIgVDqCGjY54cZz05wfeuW0XTrwXM32GOCbyYz59o4CSYzjJPUkE9APwpqzRq7pnW2fhiHX7O6WXX5Gs2+aOInayLnBJTo3bGO/rWZ4d8K2n/CRT29rdrO6OwhjkiO4qMj72CACe/5VZs7V9Z2wvHJp0tvJieMKX75ClgVZdwyCMZGM+w3NDaPw3CRZIonkYtJM3zEjnaoJycDPetYwcjKVRRLVv8JSs5udR1SaISHzPsunZiG7OfmlJ3N+AFS/EW9Nh4VuY4NyCR0iddxOR1GSck/d6k81q2vjA3CiK7XDNxuHFY3jCxe8T7TalLhGXy5reU4WRRnHPY5JwfetuQ5uc8hW4aaQtnBx1XrUkeqXUcgUXEmPrVjUrBLaQruls8n/AFdwpIH0YdRVKOykYN5ckcoAySrf40nTT3Rca8ofC2jRh1a8yR9ocnuc1Zi1W5kZQ87MucY3YrNW1khCszRop4GXHWrax5bD3EbEdlyx/QUeyj2KeJqy0cn95keGYJ7CbUoGjZLXzPlZwQGwSBjPXivXvhnqU1gtyDI6wTOuwjj5gDux7YxXIW+m4WN9kkzHr56lEX8OprtNCktNJkW61CVnKj0Cqo9FBPFaWOfmPR5NFtdQWNmgSGb/AJ6264z7lc4P4AGucvrI2lxLCHWZ1GfkHGOfyqrd/Exrp/L08C2WPnKg7iD0JLcfkPxqK18Qm4uAI4/NmdfnjztLkdCpJ6+x/OjlFcqn93lwFB/vA0sd0IhwN/Y4qvb6tFq91cNGCw3nHHb/ABp2xVLMOuc7jxUjLH27y3KhNnru4oEgfB29fQ1GqxhiSo+bGf6U5WEiZQ89BjigB+0Fgf8AVhuABUTwncv3kzzz3owocLkAEn8aRV+ZhwB15PSgBozwCWyOCKnjBCgo5Hs1NWY5Oc/ypu85PyknFAC+c8ci72HucU6RiNv+1kg9qiKuzHHPHQjilOSuOhxj1xQIkllKjJbjPPr9KY0hXkbSOnSkx5fGST3NJuDc5yM9M5oApy6ksMypKjqc/eHINW1ZmwQB68GnMqtnCqemR1prMGYkAj8KBDkkHTjPrml80MTnp60xd0i8kZ9s0bSrYOR79qoBx+bkjgUowQOOKZ07Z70KxHPT1waALmn6ldaXcNPZXMlnIymMyQttbaeCM1XkbzGLYJLNuO7JJ/Go2YqrZH4Z5pcFkBzjvjOaAG7eoUbeOhpW7lfu4605ZEkUdxjqKY0gZiODwOlAAN3y88ehNSbunPSo2JRScE4GTihmBUEfL70APVd0nzH5evrSsDySePpTPMHAzTt3JJ5FADTgNnoMU3d6Z571LuDYz0pON3I5oEM3DoqnFRMpX5ssn+6al2nkgDrTG+6QG2+uf8KCRrArnb17kHrQuVUnHXpzRt4647+1AYM2d3y+1AD1b5QCMHFGRt56dMZP+NR9+p+opVO4kANmgBwz3OP1pw7/AM6bl9vI4z1xxSbsnjj8KpAO6tgZJxxTV3LuzIx570oY9utNyM9AT6UXAVZRt65Penq/vzUW5dx42nHNIrDcMNyOny/1pXAsFsk5xxQF6bs7agklIU4Bbt0qKO6Z8gZpgXNgYnb82O9MbgAnimLIQvpT2k3Y6NmmAmAw4OCab93qcn609iOMDLU1lwcg8YoAbtH505do4O7PtSckdc5o6LxQAyQccDj0pThlAPpS9eDTWXb7/hQAv3mpOVIz+dKWOR7jmk3c8UAK2Dx1py/M2Cu7jpTOG6gClzt5BwaAHtsJ4Tb7ZqPA+lDHGDnigEevfJoAb68/pQihc8YNOb9AelNb1P6UAJw2QeaXaBg4oZgvP4UvXjHakAigDB7Uvt155oxwOg/Ghl9iDQAmcYx+Wabt3EcZ9BTtpGWP6UcnnFFgDnIBH4YpPL29iD65pSQehwR1pNo3ZwR3GaVh3EXIYB+TS7tw545zilA5GfTrRgKqnOaodxP603d2Ix60p7457801s4x1J/KgkVcquB8vIJzn9KbIhVdyhJEbjuf0pU3Hf86vtONr54/KnbdrBQCFQZIjHp6fpXIdYkkDrGpZdqkYCocY59ad5iqxVlH3huG7/wBm596e0g8pgUyCd22Qgbf8/SmMu6FZY13Q/d2rhgue59KAHR3CxxlWjLLkcA7h3PXHXmmx+V5eXUDHyiRl3Y57D/8AXUbcwsxDLs+7twQR3zij7SixqzIME7cFgQfftigZPcQllRBlHUkMw6NjuAf8Klk3tazRTPglsquzkdMKTnpVd9yW5Ls7lvm2gYHGcfzqfa8AV0jZ03ZLYPBx0PBGcj1PSgQ6UspJLxwLghS2T09vxoj+a8/eSplW29kGPpnmka6kkhmVnOzO/ap9v50zy5bnfgSbUAL4Hy47Zz/jQBJczyzsjSszll6OeMc8D09aeGWSNoypkD4/fEE8YxhR9c8+9QeYxuAwSNmIG1WfaPz4pyw/aN7FBEyvhsEnIyPbpQBNbxr5sijAC5Y9yQOT2ohUP+8eVQmN4Ygk9SMdP5VBA7pIikqyBiF2tt6kc+nf9afbzS4kjlJEajfiQDIXg4yOg/8A10AX41fbIobhnAHlnAJ9h/jiq7b1f95Gquw37ZPfkHg1D5bNL8jqGK52gfrjvx7d+1LJGVXa6r14yp3K30wPyoAsQkbsBFG3jO4kAHpwRyfxpm6GORIppHKq3CseBwBnk+3p2xUH7tZud2MkO2TnbxggdjyeDmrEEMjSK1ucOwyrRqSzD19sf17UASrMvmPKqB0C7V2gAggZ3Z9/pVdI2XAjdkmY4dWBIYn7p6j/ACTUEk8gkjZ2DR7doZUBP4/59aespRXBbdGRwCMkMDz37jHagCzJskZ+GwQVLKoJ+o4qKQJJLsihnduv7tScLjqMe9R29x8oBWSJ9ud0fykBuM9D14qNbp5LOaOS7kjhByFVj16ZHb68UFFgXiRsxJcMBt2sSDk/h/XpTPtE1hLGxdsL8qsj/MBnnnHXp+NRyXAWARxP84J+ZSGz0OMfn/8AWoTYzMXjaIuDIqs+PmwSO+MZ9+lBI7mOMTKzbUPLKg2j6H8as7ZBKxknbdjDdG7dQf4s56e1Uv8AXR7ZBGMKxC/7RPJ57cdOOtOjgaFUKRPhgWV4RlWK/eBxyAfYj8aAJZpo7XzQkimLlSWTy8npg4zg01d7MiB4lBwoXBbnsAcfNnjr+VQyL91MjqPnDZ285Pb6c/SnLGskwiBRlUFTGwPyDnntn8KCiSRS8z4VVQnamW6rjg9KWbPLPGrSMeCDsZhkDJ75HPGO/WiOMSQx4YkMCU2jB7546nt+fapYmElwvmT7VOWUqm35c9ufryM+9AEUke2TIkkt9oAfJHvzyOCM9fpR5y7XWRmAZRhgMg8nPGe/B7dKnkjRY5I2G11bPzKMgZx7VFI8cqlWk3sTwucgZByMUAEflllfy/JVzlW2jHHfHf8A+tSzxwvHlC7mRAHD7SQQOWDD144OcepqVlO0fut6qdrShQQx7jI78j8+tMuJn+1Ok4aORgC0SSHAx+ecdOxHvUgLKssYlUxBnb5FXOeMHj8M9KfGyRzSRhdjMNoRclsfXj37d6JLhftE6tuw/G5WPPuAMZ+mP51Esiyl54vLVSv8LhiuN2Mgnn6E0AXI7xoY5I4blokmwHUb0ST2OCBjpn6Uzz4TIYz5RRwCyxAcD2yT29hx61nXGt2li3kGQySOu7ELeY+eMHCjIx/kVUt/FkUitFFYXqGMgqyoF39icsMjA+tAHQeZKtxAtkFm3N5YEZbvgEHBSpbzTbzT2jaVooGLDdluFI56E/rXOWuoT+S7rHK6DB2yFCcd+pwfvdDgcdasR6vfawqPLpkYljiGzyUTLY6AhAc8Y79/pRoBpLMY4lyYzCd2EAOF45GeN3UcfpWKuoy6f4qtC3zKyhCrHb97vj6Y5p66pcRSKJNGmjUYI2tGTnHrkYPI4I44rN1pr+ZTOdsMUZ3iPcMgjkD0H3ecVDGeks7bF2FRu6ELg1o6DqD2d7GZDlCdr7j/AAnismzuF1C2iuBIxikUMpxjPFammRB7j94cAchQMn8ago8R+JGmz6X8VJrWdY5rTPnRxzDgq7N93OejE9s+1T6toK29jfTz2al0Td50c+woCfvkAHdnHGQM5Ndz+0P4faPS9E8SQ2yTvaSCKRXBAkViPlP4/wDoVecW3jC00+GRbvSLKSNiYhJOq+fDtO3YQwONue3qDT1NovTUx4r+/wDtS2ds5sVYGNmyFUqRz84HHTnjnFW5LzVdAkXzGh1SDG7bExLov/fIP6Yqjb2VxJfTgxG4YuGjkhInyCcjcI8jsOOK1rW8lkuLiCGB2jYbJf3nlsv3uOVJUkHjvxwa0jNxIcFI1NP1y31BhFI72dxgEwXKlDz6Z61qw288bFkm5PRT0xXG3/haxs4WdXlguJDuidd0gPoCcnOOMkgVUtfFN5ouxbm7hniD7GidzvUc84IBA6fnXTGonuckqTWx6NcBBCzOBHxks3K1hSQ2DZZLS2kY872TH8hUN94msp7COUM0cDHBYZYH0qC21awuGUR3cRYnhTlc/mK20MtS1bWtq0jIkFqhAy2F/wAatQwrCp2quSP4V4rN0TUbebUJgZFMn2to1jJyWRQoIH47qt6xrljod0yTsSccKTt57DuT+FGgaj4/tbSMF/cIpxuABz9D/wDWppS0tcvdTGWQc4yTj61npqGoaxGUs7ORQ/O+Y7EH6ZNeifD/AOFel6zaLdalffbrk/et42CqmODlQdx+pNZVKqpq5UYOexwDayt1cC10yye6vDwFVckfgOaht4vEf2wMImtZY2/5ecKBj/ZHf6mvpXTfDdho8KxWFnDbKp4EShefwrnfGvhXETarbpk5AnVRgDsG69PWuOOL55WsdDocqucBo9qtnbBGbD5Jdhwcnk1aaJi2RnPoM09VIHKjg8+tStu2gkMo9vSuq9znKnl/vOSVB4PJANJ86xhiu4dDzj9RVib5cEg4PT3+lQOwxyrdckZpgMkkDSAEAY54yaersrAb8nHYVErbVPJYDsW6VKqqqq5ZV57EZoAky0m35ue2epzTj8yc8HpVZmCt5abgxPJHGKdvLHHmbH7bcf1+lADxgLkgbaI9jcgKcH8ah5k3BZlz05FIrbUDDBOcHgj8etAE0nUY4/CiNjIuQdxx/d5qNmCyd8f3f/r05ZQ+7J6cHdwfzoEKF49BjPzUiAbsfnjpTJF/d4A5zkmnrluCcsRxgUxCqzKuFI+lM3Escc5607+Hhu360xhtHI9RmmAxs7lwD6gdzThISO2c4x3o2+YvALLjj0FNKkZoAlWRQwB5HrjrRgNgjdx2qMZ5GQRjk0nzjknjPXrj0oAmYrJ2+b6cVGzjhvf8KNzK2WYbcccf1zQMspKjpyeP/r0ANkVZF5XIxww/xp0irD5e12c7dx3JjBPb3o3FgMYUj0PNIu7aeCQfegBwJ6bce9OK4bdk5xjHamg7dudxpwYHPDL9elACcvjnHrTGYDJGcj0p6sVYbs5+lKOu4DkHP0oEM3fJuOcGj15OBx0waXfu4BJBOabI3mMRn64oATHQgnOM4zijlsBuT7Gl4Vsn5gBjr0qNlBwcbSO4PWgkXf8Aez1zTgzbeOnsKbzgAH6U1mK8dD39KAJNr7ScEr70nHAPXFEbCRtoXLHjjrntSTRFcq4wRxg9aYC5PBFDbV5GabtJGNu444zSv8oAGM+9IAf5sDII96RQM+gpN3y8tkijcPlOQB3zTAbzuGTikZCwIBCH3qe1jt5LoJdXDW8eCfNSLfz9MikuFjWRlR/NUH7xG3P4GqAqndtC4wemSw/PpUqOVUAgg9MUbSzckbelGwKx+YUDRKG444PbNK24LzzxUJyvIJcAZxSR3SyMFDbWx60AT7TxwMDvQOh69cUyJgwHSn8rjP8ALpQIQg5zjdxgjFIF69v0p2dtDElfw4zQAwj06Uh9P5U516joabt4znj1oAXdlgvOcZoDHnIJ9xTGXk80o57flQBJxz3454ppFN3n5ccincMuR0oATpjJpMg85wOtO6imswXG7jPFACsu7nnJoZztK7QffHNLtP19KTgAHHPrigBMqfcUvXOO3OaTd/kfzpG5U8Ej260ALw3QZ96GXtSMPQfWlYgdRjPT1oARl3Y4xRzn0pCdvUAg0dOMEn2oACwVck554Jo2jdkntgUMobg0gB5BGOwoAcQA3t0pMHoBn6dabnOATz3Ap3149OcUAQ+fvkZHlXpkbk5J9M9qlVp2ZG8wl1OV3H9O3X2rPm12ylki3XiyzuMiNPmYjA9OcVHJrVvbxgoLi4ZiMnZgD0x6k/0riOs05GeSXaPLCZyVY+voOtKsO0MVRkzg/KoA+tZMXiNJpGjitboDJz5ybT+fA7elS/2pLuWNNNcqcktJMABgdMYoAvNA3nbd5JbnMgxgeh7VN5ir8ykZGOw2sR9e1ZK6lfQKY49PiRm52rNjg/gc/wCetR29xeyaosTQwYZz+7Vi0hUDOQcY7+nbtQM1WWSTzZWGI2wevXng8ex/WraGJVCbWAKnJ6Y5P6dKbb27KyJKCQWysa8sgHU8Hj0p0kai4Rsbi2NgZDk4+pyfp9aYEsb+cq5LrIRjYRnIxkD165pkt2DbopHKfcyxwMjJyMfT86hLiZpsMwjyF+QLxnrz/KpFjSSVGR/MOPmLduvt+tMQ5pgqIjAod3Lbctz16D+VNMieYJYW/eIepJGPXoO49aBGHYgN1ATJXgAdefenx2/ySEkSHbtCoRkAe3GfagAkkM0iqqbSwKFiBj8Afp+lNY/aNqeb8y8DnqT0+Xn+fenPujMbFZHYZGVVSOgOGPqAR2yKa8zSGSPCxv8AeLnHOD3wOevU/wBaAHRKnlvCxGScjJ5JxjHfA96kbbIysMIzEhFb5gMH8B3HbtUWTNH5aBQZOBsU7uvQj8+e9MRsyIfN3ZHAVdq5HbjndQArBflJkTA4Kq4VuuO+R1H5VPbyDe0iMwOWAZXxx3xjr1qDzFjnKGMNIwDCQjBQHJGAG56Hr6UxYWk/eGF5lAJ2uQefQcc9c/jSAfGUmd1jOX3Z+bgYx1H6U9kjmVsNIWRSUZVxubkAZGcdOmOc9qVvMuo3bErqQCs28dcdMEH39+Ky7rXLGx+S5uUi3MQZHUk5A5Uepwfb9KANKFnVg7EEqpLI4IO3OMAnvx0AFK0izK4UbQ397qFBPX06fqKzo/FOjMv7q5VER8su1hvBHQgtwOh554qK68WWa2pf7coVTuxIQmBnsG69jj2ouM02je3V1EhJ4XDYxjp0/wA9e9TJH++QA5jYcFk2bRgdef1rCtdetpJ0Ftci9aQ7G8nLjJ7EhatyXGoQr5Zt1jOcbpugycDsTjAx0pXCxqwxGaYtAomMb7tkaFuO2SB0qvDICzs8amdV6nJAJPU+/B59qy7i8lutoe7WAk4Zl25JyeCD/hRc29/KoZp5REysA5YLn3+5gf7v60XEbE08SsgIVtuSeMDbtA69Scn6dKbJkwxTRMS0hbC4IAxjnk55JPJ/pWd9ju7kQiK8LNtHyvjaq8YbdgkevtxVjTdNgmSRr/VCGjHCuxXdnOOQDnn3p3KLEbJMIyIwyrwQrZGQfp70y41CJcSLJCVU4YEFinA4YLVOXSTdMY2uA0QB2ylMZ/4F3zkdadHoUUnmNJbRvsUEsq/Nt6/ex1J988GkIsQ6xFNHMkcn72MD5mxtQfTqcn2ps2oTxLIwiR+CjGOVo3Uc5IUZPGPWpZIrYKxjmmUuRj5BnoR0+uOnbNRRWWxoEWH5WYqCYztZs5wff2x2oswGtJqEk84jihSBjkK38Awf4j1ODzUItdRkj2vqAG0/N5dsAMduRnI5PNX4Ipo2DonR8lcgjA7dOnJ796FIMbqjKeNu0OOMcgY6Y59+9HKxXIzaXEayN/aU3lY+ciFEAOeOR9DzxRJpDTzx+feSSN5ZjwERHAGTnqfXuPWnysWZjHvQqP43AwD/ALR68Z7d+9L9shhJkuXSJNw5MwUjPTBIOf1+nelYCp/Y9nCjNGsagkkyKAWbjtgdT6Y7cVsWNrbJcFtRaRI41wiQqDuwMfeJGMfTPNUAPtClIkchsBVkO7dk9iVOO9TTFrvUZPKBxz82w/NwQNoAyckc8UDJZIDL5YC5YgJlAXGB7DP5UvlxSMhlWTe2NzIofGCTwM8n2yKY+oJuXJ3Mx3Kfv4XjHyjBHpknvUzSxzyOI0SF9uBHHIFyenc5PXjHNMZHM0Ec5iHm8Ngecu1gp9Bg4J+vaqrbrqGbaNkQ4+/ux1Oc8Yx9O9bEd5dbfs0CsYXcsFVRuJA3cMq5xg+vY9qpSTfulWYlkVyWD8dAP8PTFAGr4WuYf7KWNpGZoXZD36dK6ZbqSGFJUQqjHG5iAScZ6fSuT8LyR/2rLDK4t4polZVILZYYBxz1Oc11V3HpkKtII553xje4CjAwPcms2UiLVrH/AITjwjrGiyOXE8DND5g+44HB/PFfO1lrNrH4kkMqTkFVS4jklAdpwCGIxgYGMY5J9a+nNF1SI6oi29ukSEbZFAycdySeRXz98WtDfw1481WO3jWztrkrd/aYm2vhm+ZlOeoJPTHSj1Lje5Rk0y5W6sJJLy10ybCFYriX5kVQeoPIJxnHUeg4qcwqv+kSOrRFstJIzZbA5b7vzDrxgflXOw+DbKa+ntGndpIh5k4hTfsGcfNk8HnPU9etdbEZ7Ozso5LeNIpxiKZZjiWRTgkjBUZ4755o0Nin9tvSjtYSSw25O4M0RJc9xy3TPan6ez+JvMWWJXmjG0uIlHBzk8DJxj145qxcWd3HtMVvNczOMMsa7sE9+hzg/wAqjvLGbS40iv4pXuSDuZgNm0dRhe1PQhiX/gOJtjx2yvJu8z7RCAufUMCTnnpXpej/AAR0D+zdPlmjuJZXjDSTJI2C3f5QcDFc/perQXFnE6jgooUKmTjpnJxx+Fep+CdUjn099KlKKVbzouPmOfvBsn1xU1eZK6ZnGzdmjm4/gn4biuBsjmEiDcAlyY+CeT15zWf4g+HGj2dvDf6RYpuiT9+Sd7gHBVvXoeT9K9RabzFiZSjITg7zjn+gplvBCGkjeFJI5AUZHGCw7cEEEYOP+A1yRqyTu2auEWjxyOEW+d/y+meldD4R15PD968zxySQyJiaOP8AiP8ACceozUOtaXJomsTWb7iqndE7ADenY1Uxn2JGN3cV6LtUj5M5F7jPZVWKaMNgbWG4YJPvn2qNbVbhGimDSQyKVdCwwQf1rC8E+IEvreOwnj8ua3THmNJ/rAOgAx1Ga6uZFjjyGRYzwQzAfqeMV40k4SsegmpK55B4h0k6Dqk0HztFkMjEYO08jP5444qgXC4BBABwBXqHirRbjW9PmiTc8qOGt444gD0wU3buQfXAHHevL2RoZJIyuxlbay+hB5HFerRqe0jruefUjysikVHQj7rHkdeRUKwiRSRJu9AcCrUnlyBih3NxletQ4WNslRlTgN3zXSYjbdRDJl+gOCf8/jUdxIZyf3QB7EDJxUlx91WxjHq3WqzF4/mI2oefSmBH5KmRSu1vlxhu5rV8O+GdR8VXhtNMs2vrrbu8tWX5VB5JJOAOnWszz13jc3Dcdjj8etPt5RHIrKSDuzu3kEH1FMC1rGg6hod+ttf2dxp8idYLhSp+ozjj9DWbvLNw2e+0kVfkvDfXTy3Ekk7YG55G3NgcDk88fWqdy7Fvky6bsbTxgdqAG7iOSc57Z5+nSpFzj72c+oqFWEa7sEg+nan7goGF7/ezQBJ5oUgHLe2cYqNzuOcfN0wen86QRrknB55OAc0YDMSoYJ+tUIDn5iPbG48d/wBafndk8bgMelR+XtzgkgngY6U/ccjGemKBCeaRwVPSmCY5w20r15NLkN8p5zzgjBo+zlskDnvzQBIrhl9uxz/KhdvBIz6eoqIqVk9QPel/5aDnH0oAc0ffJPoF7/WlXcpAxwe340m4MAfucYwD+tIgHcfMOhoAc0iyOcZHHcUNIdwwMnH3f60xmJ+6NxXjk0bjjG3r3zQQSNllJClR2pFYkDtTAwxg8Dtj+VPDfQnHTFBY05LAdhzTtwVuOvam/LIuGAJpokHULg9qAH78dSQaMBvmx+NMcI2CR830p24bcgZ+tBLHKfmxjd6npSSMuCTwT09KZ/CSp3D0pkgctlWx2xnigRIoQ5ywyOwPSkcDapBJJ7MaZHG+5gVVu+RTz047UDG4HUijK+Wee/FC/NllJVvXFNHzHBYg/SgBx6HH5mnFd0ZDNzjpUZDBR82R0HOKUsW6AHPIFUAgXYBtyRQGHQnp16GkbO0nb09ulRqwIxkk5+hqQJlx2HH1p24buOc++Kj+UDJPJGMYp3y7hj8jQIVj8w5xkcDoaOmBznOfrSFivPU0cn5gevVaAH+YOuOnWkKrjhct60xT1ycjpT1PA7/WqAa0exvlJP1pu7bwRj3qTdjI4zSEZU7ueetMB8ci49TTuv3ue9V9pjbcrbgeoIpyOd2CMelAErYbp+tB9j+FMWTPp+dP7elADSp/h6ZpUx0YHIpwwyjnaRTOnJNACNxn69KTdkZAxTm9gc46E5pNu3k9D2FAAD2zyaQtjjOGHpQVXkEH8O1G0dATuoATgdRmlY5AIpqtt6jJ/nR91sUAKx9OfalVvVaT359RRkDq386AD3PTvinc9QTim+nSg55IoAX8MkU09DgYK05WPQDBo+vy5oKGZBwAfcUuQep560FQV9KawO0kEEd/agkdt+UnpxTFkHQYH1pGZcYY++PWmtjoSRQBmLENwVEwgXAUcYHrUjKisAiP68r1Pv61LCAsgc5KA4JVv0zTfMaMO0hAY8Bs7cjpx9a5DrGyRtC3mth1GMqrbOcdBTYVEblnOwZ4XHOPU1NIyzEMyiV5Ohz1H1p8cJtkkA2kseDwePwoAd5aLHvBdQeG+Q4H1PSmwsVuC+90x8pVSR1/nUjO4t2ZeYwvJBx8vv8AjUtigkjJcBNp3ENhWP5jqRSAtNJGzFskg/7Rz9c4HPtT1WLcAfL3SfL+8O75cc4wcZJOeR2qt/aFjDG7SS7Pm+9E3P4//r7Uz+3LaG3JCzHnaDJFkN05H4d6LoRbktXj4cMATj5xjdjuB04qe2iMas5QkYwrYGDn1/WsltcuRIHtrOdimMMzgE5Gee1Ek13KFLRKinrEvzlORwTyB+VLQdzQa8htY0FxOkMZ59Co+n40x9SihLSpbShGOFJXqO5z7/5NV2sIl3Ryxyh3bgcBfY5I4HPfiprWFI5sIVfKFSoLAnIILdfXNICK48SXDxkrbzSEDk7t3vz/AJ4FFrdTz3EQFlJklSVBDbs9chexzUgg2mNduExg7XZw2OpPOPSmraCLbGgJRRnaSctzxilqLUo3UmovcNNbzW1swIbCxYwRx0z7DrUbLqs0JF1cxhY+CBHsO76k45rXkhdoGU7WIxhIx8x47jr6VLJHFJCp8sbum7IKlc9cYz296eoGZLo5mVNt/fPGFBdlVQqN3HcduhqKHQLaSO4WaKR5SpkR1lEQB556YPTHBFapmeNZYUmZkXGFViOQTzjOD68jPao3CxsqRhNgb5lIAOM8fT8qVhmfb+F7F5x/rIwrbnIkyW46dcZ6fnzV23tYNNR2EMMJZlBkX5XYegOcYI9qkaRV2DcsYPGG+baxPGR7/wBKklVGkwrq85B/d4+cqO2fTn/ODTAjcwlWkbdchiRud9y4xjAyPr+VV2wfJLuEXeMSlcgH0Ht9TVtlO7A2Kqg/MzDaTjnnrxgfnTFkjMknm+XGNoxtGDkn6Yx3/CgZJcQRSSMnnLKRgfM23b0/+v3qHyx5DiCCNXVMgkKx3ZO7kcDoDmnb/PhWNpV8lHI2kAAZIJzz7D9ajjVJf9WFZVJPmxk43jgAZB9eRwf50rDJNitHJJbmMxM2F3g/OTglQwGM/XjinRySxxxskZBc4AT5iPbcMZ9cY7U6GQrMZRw6rtADbQuc5JOPT3pschjuI2WRQgOQwHtgsPmxjj6UWER3nl+YzSFtrJycjB54wuf8etOtZEXeqyiPaQTIOSOOvA578GgTblLIVdMbUVUDANnn0IPfHPemxTTW00iFi7D5No6tnI6dRn8/rVAOFxHHbuQxdR8xQKCo/ANgDGO3NJa4mXzVDbV+8wGeex2j3/mKSW6fz4okKwyA4YqwZjkfdz0xweOtSxo9xHtWRoBn5ANwBPQ9vb1NAhjBpJnAZVGQcKuSB2BzzVpfJkkSJfOkRsh/3m0OM9CAemcGoLyPyWwqMgAxjzt6g57/AIduam+z/Z5lA4VOeCG2ZHB9s+n8qYDVjDSEgYVznbtO4YGc89RzSSXAbaImbci7WiIHHr0AOD6GnxyCeRooY2hfIYo5YlwR94Y6nnNI00scP7z5RF8wySNp+gJ5P4HjpQBErD7UvloxVkyfMbLY/LgDNKm75tpVCwG0GdcqPfnjn1wKmt5BDG0rjJ2cBiURDjjJJ4ycenOKpzzbHUkhy4+ZjhjkdSefQ+/SkBYaKWNV/cu8rA4PGM55Gcep/CmmxxJuS4V4lUbhDtkK4IHUHkcCmNKJJGjia3MMjbfIyUAx7Ej1/WooZJI2dXYNM20Kx4CsB05GO/IB6/lQMntdQmNuRDJuRPmRo3KMrc4BBJzg8/hVlbrZMjRHfiQKJQ2EzwcKMdRjt34qOeWQzPJLCu/75kYEM59GBPIyemP8auf8JJc3y/ZJUgt7dhxGhUE8HjnAH/16AKskcUEkkabDlSm6MHPfI4+9n0BFWLCTzlX9xHOqj5+Dxjg5wT7dBUcbLasFZUWRSACHBPPRemOvTjnJp11GGjCPHIFA2lJOMH0wfTHU0AMs5Eh1a0mY+XEW2t7Dkd/cg12hj2qrEB17Eng571wWqRO9rNIojxtwSIyq5J4OM8cD8K73RJ4r/Sba52lmeMY2njOOT3qWMWGS4jk3uMkHhV4wO3Wud+NFw9j4d0/xFZKJJrfFrcR7R86MOQeOmV/WuulWOEkEPkDa20gD8Cc1JrOhHxZ4Z1LRfKb99ARHMXBy45U9u+OlTo9yk2nc+cZbw61dyrbwy+HrtrVc2luWxI4IKspA+6wyOpxW1o9xFcSW9k1ws7A8xx3DHCj1GT82fTA4HSoYNBi/su3kkvzFawyZlh3lvLJPKyAkfLkdjxn61Pqmm6fpt5Hc+HhLPauXMwtrqSNMYHzoAMDGemSazTXQ69TYk0e3gidYETEx+Uuwdc8Hv359e9ZE9jNHMYpxFE+do2QYYnjbgfT69KqaG098jw2mrSXW1DIUZ0byzkk4XG7Ge9Q3x1JVlElxJdxrhNzEFl74UA/X/wCvWhDOm0m1bSbdp5FaVwdiFCUXgnhuuTz26c9a2dF8Q3GkXkN6bXZIHJKMTswBgAnncPWsGZrya1t5ZSywYwskxLKQPTnAwOtN0OU391OoYyWUYwNjkKxz94YP15Jo1asRZbn0bbeXLDFLgqssYkC7CAcjPenNbBoT5YOU5PPBrkfh9q8d1bS2MrBRbgNFz8xU8FeT0Bx+Zrsl+VjIOV6OF5IHuBXmSi4ysbRs0c/440pdV0YXaZ86zBZdq53KeozjPHB9OteahtwwB7Zz0r2hQmySORVk25VlOMMvp6Y5ryjxJpcWi65NbRsGhY+YnGNoIBx+HSu3Dzv7rOetGzuiHTdUudJvEu7bmaM/xchh3B9jzXrFu0Op6erx7jb3CbsbyOoGRn26V4u6uGwoy3TB5J7etdn8PNS+zzz6a8WI5vmiVQchuSR9cfniniKd1zImlLoztrgWVvbtbyMluZFPyxyFGIHJwQQeMDoa888X6DZWMxks75Hy21rZpC8g/wBo5JJyfoK9KjR3jVWULKoxuRjkr6Hjr2xmqkei2U26E2UEYcZw0S7c9OQDlvXnvXFTqezdzonDmR5B5fQqoAJzwecUg2sxxl+4L9at6pptxo94YbmIqNx2+YnDqCRuAPb8apM6tkrjOcDB7ele0mmro85qzsRSMDkcbSOTkVE4VkwwBBPrUjyMMjAI7buDUM0YGGC4J4PcD2qrkkW0zZ8l1bPJPVeKRZHACuCrjuOc/SkaQQyKW54x8vJzUckytkyblbGRlc5P5VQExY+WzbCpH8WKcwKrx6ZIB5xVPzOgxyVwT0+ufT6U7ynKblDHb/Fg/pQA/eq/IT+Pb8aa3zYIYf7O31pUmZcEK3P1z/k0YYPuC8denSgRLEwxyPm+mDTzDhSwLY9M1CvfJzz/ABVKPlyR8vtmgBnlllBHHsDS4wu4N8w4x2+tPVto3KeR/DjjFRqxYZ45OQcUxCRuZGwWGenepuxBBK/yqLd8ynP3v4T/ADpFuF5+bAzj60AEjHdwCfTnimqzKxONwz61K2WXIHOaik+YKCcj6dKAJFdlZvkVR79qjYA8E7VHXbTGkwG67ume1SLINpH3mII+UA/5NMBu8rIMAlm74pZI3XlTh+/PBpOF4G4cfxf4U9fI+yKXaX7VvwECDZt9c5oJsOhXzByfm6GntEFxjrUO4rxjn0U9aBMfmx0HY0FEz+oOF6dKhOzH3wH67StK0zZKYyMcmo8rLuwvHY9aBC5Rcksox3zinK3dufbtTQu7OSAKFQs2MZPXHagkkVCenUimuBx2oGQwxjGOgowecjaPWgaFC7T6ikx8vy5FAwM/M2KNxUAg4oKEbofTsaQsR95iPSg52nOD6elNVSy4JyPagB3mfvDkgccDFG0N0GO4GaT02qScfjR8xwRu/GgBsi9+nsT0peFXaRz25pWkEkfK8k0xOpJOD2J5FACMyjrjP1pJJFYbcZb3pdoPLIpI96TKjk4AHT60CBZF6BvepOGG73/Co/4jtI3e57UctkBuM9hQKw6QFUPHfijc2OTk4pNxJGOR701v4stgY/KgQ5ZtxxzjsW6U/wA35RyMfSo5AygAZz3yKUdcZxTAfuz260MePQnoRTOG4PzADninLjhVGDyeDTuUI24jI7c8Uqy9CG49CKRWO4AZHoaVvm4zSAl83Y4LdPpTmw33Rwaq87iO1N8wbsA9OcVRJY2nGQcHPWkYOGyeRQHBAzzR91cnA5xSsAbe4HOMUc8ZGe3SnHsM8U35mx2NMBW6cH8abgLnjrRjHQ/pRk8DrQApHy88fSmAnICkmnMAVpjEjHOB7UAPyu7cccUdDnqKj56Yx6nNC/LtHXnqaAFZWPA475pyghcjqetJ5g3AdD7UrD8KCriZOccbffrSc7jkhvTig8MM5J+tL9AaBDGVGXceq/jSOpVQ3X09Kf8AxHv6mm/KFPb0oEUFkT5QXB3ruO3kde59PpTo5Gjj/eI2PufMcKB6/nSKsk0zAH5mP3VG5/8A65pI4doLTsWkU4HDA/j/APWrkOm5IqkqECHZ0HerHl+VHnbh855bCnGeKqyfNA0jfu0X+IkFhn+dSMwaNSocluCT0Pp0pMZDfSC6VY0DZBCFlBAB78gUosImRS8jMN+0NvJGR65GTUlmw+0E71woIVW5UH1+tXlfzt80nOOuB1+mO1TYZAllbtbspjVWL7mcqfm9jzj9KRLZWUJFGE2YBXHBz369auTNbwpKPKDAfMHEnH0xjmmwTK0iFOFbBO05GRzg80WEKf8AnnwM4JzgLx6juKlaz3I2+Bi7cFIwcSEDgc8evameZMG/dLJkZG1SVB6889PpVglpGRQMTdDz904wDuGciqsgsQtIyqUH+rjAI3E9P7vT9KclubeX95CwfbvO1zx36D6VDM8XdllX76KrFsjvzj1qwvmyZGflYZLgAgcZ798UhjYZj5brvZdr7wyDerN+A9O/NIqvxLNtC/fKFcjHc84waDdKYdgIjXcSWXpketIbiMxuECyTNhsRHOPp1PTv3p3ABIVZjBK8hZc/Jgksfoenp+WKjt7VY7gklvMDAM2wKM4J4Hc/jQkvlxsA6ZyxdvvfNg8Y45OOnfBqWOB2kJaPyvsoVic42sSBn0xzSGPeSO4VSWkLIdrMR05zjH/16fJ5ilVTc03mrCC2cbs8DjgZz+lUjuEJMchcAOFVTyw6njPQY7U63urfykZWwpwwZCdr49iOevY0xDtqmRiH4Ixl48Bc8H7p6ipJpGLqjIY4lDAx7sDI4PbJ6/TnvULNG0YdoxOJnP7pWySQeQRnjt6069ml2yQvFs3YXy/m+RewyAOACe3akO4ySVbgD+6rA74wCMDHbPBxSefAknnfNsLAKW2h0OQM9hj+VSSW4jC21wsibpCCydOOgx1PNV2hlt5n2l2yCdsoO4gD26cHrg0DLcl08O1o5fKeFjJErPuEbcHORgE8Doai8yJbkNIwjweWGGGcZx2H+Ge9MhVmkjuJYo45ASXZ03KwwTkDjH/1+1Kot442JCFdu5pOV4xgHv056+1ArlloeI4AquT91/OUkZ+hHf3HbmoI8oHMjlYxiN13qMjqdp54PtkfzqXMLSLuIdQwP3R06HBz35/PvRdTFYWIQMyg55IGT3Bxn0/KgQyCZ/tnDvNIoBwCGbBJ6YBPfOO2Carw3BXI/eYx93cOeT0Pc9evTHetRZGvFnV5tnkReYUEZYn1zzx9T1rMkVIUaJjIjSMMqXAK49RtzwR+tMCfclw0aytHbySEs8jIflyBjdjOAfXHXNRQ28lxNuEskkJfkRRFsgDJIXIxwOv19KZhpZmYSSTbGMkvlsTGucZGR06c+lKNjzskUqyR7yCqsSI8dM9zk+2Mc+1MC3dGO3ZUjaZrRvnQyhTuPcgqfbmnSW9wtum6QIJDlUk3Ky98np2rOa6mWaRZE8mORM8EjIzncScA9elWLdlXiQbyqiUblwWx+RYfQ98UAXLLUItPuLiUWFrLNgH7OyGVSMnJ6+3+etOutQF5MJzBFaA4bblUhxj+HpnntzzVGS6iXEmFB2Fjt5YKADnP8PJHvxTIbxovMmERjDhf4WVevRj1wT3z6igCeGSHzIxlBKxypVuWHIyB0zwT1xzU8jPBC004hRmyCsTLt4wTubccZ+nUd6rXEaSxyRv5SCaTcQADuIyCfbOeMgZpfLCyF2efaJBklShGBkZByOcH8qQIfu+2SKIyPJjPXyschupPQDp1p/nI0ATy9pDb2KkKu71XggDnoOvr0pLyNWwnyxt5hZw2HLYxjIx0yevGeeBV63urC2t7wX1sl+8ihFfe8bZ9yCcj2Ix05oKKixyizRobhvK3ZYr0YfXIPqT9adNDIyh0kYkjJjKnaFGMfMexY4HpUa3Q3Ph/NkKDIVyq42992cYFWCBFZiNvLI3eYJBJhTxgk7gRnjGMD8aBEOFMkkbElNxXIUhgA3bJJzil8to4ZZhIIkUb23gYKnv156VfZX1SUxW3nlI41ypIJwOc7QoHaqNxZS2d5JBeRvBLhQQyGNiCDjueOOw/LNIZEzJI5LbQCN21XAJbnHBycZ/rW/4B1Zvst3aSBAVk++SBkMD644BzWC0NyfJSLAMp3EDAIwMd84yMnGR2rP0G71Kz16aGKZHS4QDE0ZzEwJx0IySCc56VLA9Jm1qW7uArhlkjyqhR8rDPOeOTT9P1lNL1ITzeaI1yNwULuGOv+feucWK7uJCZLsoc43W9sFGfXLljVk6blAd8rv3kaQjPsRxUgcV8T7G58N+MJvsFwkH9rBpFhkK+Wd3LEgjqTkZz3rh4bbUr2CFNN1eCJrZWbbHMyNEy5wjL0+hHFeu/F7Q1k8M2euB5HktMB9shLBSNp5JJx93ivN9PsdSvLewutPtLK8vizMDdRpIZVIzg7h2/rU6ROiN5LQTV7XxB4et7L+29EhmtWXfDqcKsd7EAhlkUnDe2BmqWoeLGvLALaR3wfJ+W8VQACDkgpgkj39K9B0j4t3Gg2M2keLfD0YiclYY9MWMokeehizjaD3yKp+MPDtnJpsN74aksr6CaTmBrhC0Qx0wp5IPGcmmn5CcfM4/wlqqXkCxB7ua6iy0/yjaAc7QScnHWuxs28ovHbyQwq5DGNTgAkdgfx6VzWhWNrY3DJc2s3myjdthEjgntyi4bHvW9cWlhYwtI8cdscYAAGfmHXHXPtV6Ctc6DS7ybSL5Ln7qocFzkbgeo/wA+te3W9rFGEm84ywTQB4hK2VKdc469K8C02CzVAFyJNu3OTzn0zyK9O0HxU9/pkdoyI8lpGY4ljJ8yRQhIHI/2a5a8XJXRUNNGdm0O25Z16BQpjAOT75rmfGmkHVNHEsKqs1mGdVPOY+pUH2wD+FbLXnnW8RLKxddyoG5XPY020uhMqnCo0fO4tkkVyxbi0zSS5lY8iaVPILtGygdDjPH40iq2cuWTriRSR0HH0PNX/E2lNo+sSQqMQSHdFg5GD2xWWN289W553ECvZTUlc8/VHr+ga3BrGlxTxyKZVULLHn5lbHPHpVyaZkwUG84x836frXlPhPWIdD1pJ5z5cDoY5H7D0J+lereT5LAht5I4LAHPuMV41en7KZ3U5c0TE8a6HPr2lrHZpG90kgPKgNt5yoYn3/SvMN8hwhVj/Du9q92XKhZAxypyWPGa89+IegrYTDU7VFCTH99CvVW7uB6cj6H610Yatb3GZVqbtzI4hsspGNgHqP60zcW4Kjb3GfWiSX5+cgkY9cH+lPmiIjjk3RDzAAFSTc4+o6/jXpnEUbiFW54yehY5x9Kjmw0waIhnU4YKw7fSprlTEwPHoC3QU0Kyqxyqox+bA7/0qwKZ8tW3v259xS7FmYsB5YPdsf5FSNCvDbtyk46dKiYeXt/eLuPHHJFAhDJISpVyJOvzc0+NiGYg7h/unimr0YgjGeedp6VPB+7AP3y3vkmgBVJZSC2B64pGcxsSgLD+9nkipPMjLqVQL1HvTJAMNjkngHOMUAJJvbAH4560rMIh93P4UkZJ+9y5OODUzDjO5QD1x8xoGNVt6nAwfcdKZIr7m45HQdqVZI1kOMnP8QH+f8ml9WABX+6OtAmNZsM2eDnHzU4MWbGcN0zjim+Yqrhgyg4yB1+tJ5xzgD5M80CF8oyyY5LdMnkUGIchcbetKsg6IDjv70c9gQMdKYEaqqh+epGPm4FIM5Q57/N3pvmHYwyH/hGD1oVtuRkHFMCRVBAbaSM8c4peFbgc+5phYR53Hb6c8U0yK2471/OgRMy7mJ6dqR1wpIIx7d6jiJXJCkD6cmnMu7PXPt/9agkAWZRt4Hen87MEc9PSm7VYANwfzFOwoA/u9QB/OgdhV3Yyc+1Jk9OCPypuepJHXinYG3Of60APLA8g8Dp700MWU7uAOwPWjcV6AYxg03gZPrQFyWNjtByCf7opu35uWKg/lTc4UZJOeD1FK038LcjtmgLgy7SeAfeoydrfh2qTr9P501s4+UEjpz2oGJIw4J65prKuNxDDvxSlA3UZGeopd3zHnjrxQBEpc43cjH3cU4yFVyy85/hzUjN8uVyG9xnNIWPQnv27cUCuNB3HHoM9f1pFzk8YHT5aeIR5e1MBs8FqaQcdlXuM8UDBuvB2kfiaj+Zt3y5XPDDrmn7gerDApm0sx+Xbn3zQA5XHzDJbvkmkzluOKRm5zx6UvTbgZJ/CgLC7s5H3Bnr604kH7ozTW+VuDuHfIoDCTjG09uKBjs+Ye59KGG/ngMOopMMGJJGOwpfc4z60AGS3Dr0/u0gVTISCFOOpGaRm98e1CsrAD9RTuSw4XvkdDTlcbfl6U1W9e3egqWJCnJJziqEPGOcjJzxz0p3oSKhXEbchqcrhc+npQBNn6Y9qbu3cE+2TUe7OWXgZ9eKl+8v0oARe/t+tNY8jOKVgF75z0pFyvT170AMYBupyV7UHcGyAPxpWB4B6mk255zkqMUACt8w6e/FO+7zzim9FJ6k0n3lBA59OKAHr07HNOXryahwFGQOO9KuWYYOaAHlW25A/Ok4HXpTi2Op47ZpPlDDd0oAzy2/dgMz7sFQcfgDU7MiTFYkKIeVjlTDoPQH05pLUedOU52qOQTjbSm2SY7l3YyCRkA/yriOgcrSqvnqrbI22b1GBkg8Eiq10wjhKpy3OXz1x2FWZFiDZ3KmOu1wuT6GmTWzySFVhDBCMuqkkD/DryKCxLeOOOFWCbXbBLZ6nHPNW4vMij8xVcArk7+c/yyKrKQ00eZGZlGZEbG3A7jn0q5NN56+WSZJHUDOTzjjgCgCJYRLGWjxF3AU8f/Wp1uoaFSo45LhUBx79s/jTEWK12eb5cUoOAT8w/E5/pU7RIo3HbgcjOCuT0P0oAewWSNgAHdufm7n9f0podGWRVhYTKR918k9gOePamC6haOEFlk2jGCcjkjpj6Uxiqyjy5FhlLBkwPXnqeO1UBJHcAMS7nYVznA49uPf2zSmYxs4kiKlkZgN+wHr0BHPfjr+VKZBdRYSTHI3N0A9Dxx1zRBMu1HlTzSp+9uOT6ZI6DOf1pAOhuW86YNGQAqncVBUHPJA5BFR3Ai+0FifK42AvkvgdwRj1HH6054mh2sgj23C8bXwAo5yRjkZPeoJGX7RLJuyIx5QIQ89+c9uveiwEnmgMDIkYDYMvy+WW4znnOOfX1pm8RqhUthSQY8EMqnHzbgMHuMe1PSF2SPLAs7FV4yMZ+nqegz060kUMhURLEtwy/L+8UjbzkjOcjr1yKZQxZGdHdUT5CuJAx5O1sKAD1z39qIAkl08bu+6Ri0rKqSHABzwf4s47/lRysauLbeApVl27efUZPP8A9Y0NHDMUKTQs28IIQgL5PTPzdetAhGX7R5nz7SoyPN4z74B74pj26rayL5IeBWDNJkgKcfdx04681cS2dEuUc+eVbKM37tsMM9844UnOO1U7uReYI4txWTgAZ3t04X8QMc0CJItPE0cmGjWJU5MchG71HHtx+dRw2sbqrR3Uiooy3moJenoML/PmkmCeZHA0S7c7W5bceeoBwB3pssdm0Q3JIPm2FAyknHcDjGPU9cUDsSIkqzrtmtbgYyTNGyFl44xz7d/5VYH26ZpZ/KMoZirCCdWwp5wMsv8AL0qCRdjIBFMAxX5I2zz69eefyp8liI4mQJdKSCSyHapx1APRsZHX1oEQ3EjwKUEMkLR8t50TfLzwTg4H0H60seoRbURp/Llz91gV656AipFkNqqRBpovLIJacjC9BnpnA68HpUsMsqTDM9yzgE+UUEhO70HcHIPGelAC4Mywx+YSjuEVmK8ZzwPr06/hTEsvmQoJIlmBVnRsBhyPTPrxg5xS28bPOVaZXKZ37Ts46kEnO09R049O1Rs27Z5LxqkhyFMeWAPADEMMH3wBQBca5mZVg3oUXJaFcqjDJJbgdOn5VFJDGLcJIGR2cbmVeDu6cHH86VrG5tflvidx2mPAYHaOQSMnnmmfZYWaXEwaSRSx2PxnPpgn+X40AMt7ZJJGiiigkUBQWlXIAySSMd/rnt0qS6hMdvIzxShJNywzBDs4HIDg/wB3nnpT4beSGNSz7J+HAZchl4wgY9SfpUpYSQiFrlp9pYvGMKpTOdxC8EZHfP6UARFTGkc1152GILbU+7xnIPABPT3waI45FkV3kP2bmL5E2oc4IUk8E4zx7VLMkEOWbzI0ByVY88YwM/Q//qpJbVIjjLIzAN8wwjYHKjr6npntxSuMhVkjjMLspRvmCIUUZHBLdeeg7YxUsKRRzqlvI0TsPnimLfvF4BVcD5uvrjpxU/2eFY1a3i2faFyPm29APY8HPtVfc7Qs0pDFGOJNgD5z75569qQwa2jkyjMkBHzMrrywz3AGQOMcE5/lLdO0KlVhbLRbnYuNjKx4IGAf55otp1l02V3ltxtKALbviQEk4baT0OO2B7jpVRr4xxtK8ihouWZ4wP8AdyOn06HrSAuu8klt5bAPbO/zQ/dbvyOoHHFLHKRPCTHLOQc+Yzvw2Rjgjggkk+9NXUFluFiDIx67bccg46d8HngnpUsZWa33R/vFXBOw8N1GSfXHr+QpgM1O3gmjxJDIzkGR2lU4fOBuIJPfPOagkj3RG2ldVRcDywhUBe3PoOlS/aNrSKZ1hkZQCAQce2ew78+neowsWYWkCu0g3szKWCrxgkAhj3znH1oFqNeSM4Elv52xMgqQoI7DIXjHHXrmo7i6/sua2uIUNuYCrkSkEY6YGcE8E59OetIspTZG1wJnYnKxuAcAj1J7HoTTb9oVQASwRjcMNtBPPvx79qTA7C1ma6meSQrhuRsHT3rYSMMq+dvbvhW69q5bw7dNLYwfLuZU2naNwyOK3pFXaRIWBxlSAMr79akZsT2cHiLQb/S7iMRrcRsgKnKjIOP1x+VfPkIGn6Xa2EdvdNq8d0wkFmwHmqh+7gnrwenP5V79pDNDfW+LlGUn7uMMe3QV4Z8YNOl8NePrxFdBDcsLuIeXu3bhtYD6MD+YqWbU3Z2MnWLy4gmlvtVCQSSAYtFQyS5Ofl7cD1zVsato3l2z2WlQSvA433F9JtG3sitxjHqeBWXqEiavZxrDpcsJhi3PvTLooI+ZR2H+ea0PDumWF/P5E6zTrt+TyUDAc8sfzzyO1R0Ohne6J4y8OWkcDCG7e9uB8ybo3aMkfMuzcGK9egOR0qv4nuLBZZb7T7qG/t1hwuyJ0S2PTGe+cjqOMVnXGkR2OoR2lretd2ixqVhmGDCpbHUDBGT0outOknmka3Vo5FypmVQeBnkD/wDX9KFuIdo+rObQyywKkDFdkyN8j8dFPI/Wuu8N+JoobhlVVjGBltvmKAc5BGeDjuPWvOJrG3sZjb20io7fMUWdv3p55YrgdPz/AErpdJkxHdtF5flb1KhInR0OOnOd2Mdatq+hk+7PcLL/AFYiHzrtykjYGePT/PWlt/MWORWySnTb82QQD1/OqvhO6fUNItXHmTTj92WdgfmXt+VbNxJErJ837zO393ERg4z1rzW3F2Nlqjn/ABJ4dfWNJcRRAXsJZo+Sc9yOOvHT0rzJsliRzGo4HAOf8/zr3KGTEkciysqfcMgUYHPU49P615Z4y0qLRdcIQr5dyPMRE6r2IIJ9fSuzDVHfkZy1oW95GEo8wMBn0616l4G8Sf2lp62E77b23AC+Y/Mq44I+nSvMGZd+AeTweP6VZ0a+Oi6xa3qJuaFsuoB5U5BHX3/St69P2kbdTOnPkZ7GGHDFGU+7dOax9Y0s6pazwGeSLemwFS236kBua0rW8gv7WKaBt8Uqb1O3B/KmvC0ZAIK4GOnX/Oa8iN4u53u0keR61pUmiXz20h3bfmR1OAy9jWeGCyZGScc8cfnXqfijQU1bSZRhmuYQZIioJY46rgDv/OvLmjMRAzgdQMcg/wCNezRqqpHU82pDkY2ZfNHA3DPrmqzMEkWMDr0zzmp8CRcMRhec9qia13NvYsT/AHgP611GRWdlUKSoHOMgf55ofbHtdA/zNyf54qTyRCBhuvTIGDTJI9uRsDE/fUjIx9P60ARMCN0rIwCtjr1qaGT7RHwhBH4f0qo+Y2+Ub0xnAHI5/wDr0/ftwxUgHt2z/jQImMh87bn5vUHnFDSPvAA6HBz6U3zCcgjjGQ2OaQSYyc4U8CgYr+XtBVcc87jTo9zN8pww79qarFmb7oZRkE/4U4SdSUJ3Hvxj9KAHcZwCrN3weAfSnbwRjJHemdJMnOPTI/PinJgY+X6UCYqkeYc8noMY4qNlRc5BDAkkf4etBwyjJUds7ucUSAOozggHgt7HqKBA0nyhVXJ7kc0iSFicjHYD1oaMxtu3DdwDx1pi5bnO09RiqAH+ZTk8e1Qru3cMufr7VYPzKcZ98ZpjKGUEZ4PQngigCMylcByBzjOeKlyzLnduHfFNk8tgAduPc07cFQhR8vp+FACKzADB6e/anLk5JbP5YpiMGUHJ3HnBpdrhixUA9MtwKBEm1Y4jhQT09qC21VwVwP4R6VGsgkG0sAR1UjnPrTuWTkZHIoGKMMMHORRxnBHzevek+6uev40SxsGUBgo7Ej/PpQIVlJ5Bz+FNaMscE7Rjsepx35pfU+/8NN8wbslD7YGT0oEySElVILEjtnr+NBwPfNN3I2OuPrihsrj5MAe9Ah+4LkHOKRmDc7vYUzzI8gkhcn1/SlJCtuxx/KgBc9OnTB7596XzF5AyueOOlKZ1ZQQF3f7NIOPr70AG8c8/Kvp/hSbxtznIalXO4kfgaaylgVPrQApVlYdcY6MacG6dWHemL8oYE8ZoK/L1yPbrQUhdvzDuM5561HJkdRhj0qQN2PQe9JtDYIOQfSgYyROSCucjHI4+tM4UheBjg8Y/SpGX5j8vTj5qjYMq7SOT6UCH5+YgBcnof8aOFbrj+VR7dyA7cc9DS7QynomeP8igQLMvynr+tTFgxz1z6dKiBA7gY4prSFcDO3nvzmgCbg42k/nS7SvQAeh7U1ZA2MfKaAyscEe2fyoEKZDLkliWJx81CsQc559qaTwoGfbHNIuR8rFSRyPWmBLu6g8/pUOxuSOnpS53NuJOO+elAk6gd+OlUAcLwAQf7tPTLsOcGmSZ3Dkrn8aceOc4HrQAqMTyTx/KnllYjvUYUE5NLnrjGO+KAHBuvpSc7jg/L2pcj0JHek27QzY+WgBrMdwKjI6+9G8diRg96dgbsD06YpjLuUkc/SgB2d3A5ph+ZcDsfwNIM9wQMc0qsDx/CKAHbiuTwtK0g3AfkaTb1yc9jmmsdoPOOPTmgCnG7LIVYMilQRCEwU45wcc81DLqW5i0hcFv7mVj9MHGavSLHJ5coUvkgDcScfXHGPwqVbddqyLbfKWAIZAFOfcDp+NcR1lG3mFxlFjE+75jHngjvU0OmPZyPO0bRx7GYLkYOMZwfTnpVmOOO6mlR4l24I2huFx6Z7Uy1jCsk1xl4OR5fG444yCBzigB7sVXeqxofvgAdB2HvUhWGZUAUq5T5hnI/AenPOaGkfc21djPzvwCcZPYVLCuIBuBk5DBg21tuecdc/Q47UAGCcu5O8sQ0cYwRjuOwqDdLNJMY8RoG2h2ABIHT6/lU3LNhDHIF+YNNyoxjPI6Hp0/PpUTbNqMuIkbkEsGGfr3H04oAcqnzkQ5UOMhQw5qKFXKkbllVs5jBBPHf/PrT51VZHLIoHXCrkYz2+vHenySwfagWmZFT5RsUr19Rzz9aeoDGmlaAqgVJD8uYxv3AdumQeRSQzMIjGU8qRSAGdSOp6n6c/lTRiRgHmLvEcYZeWPrx2/KrMPkNbSCTzkkzjaq9tuQeoz+FIor+c00bxszyMzMAWPB7HHbPHU1LcuoVYykyANhBIcDHPHsefxx2qKSOG6mjc4jTZyZZFUIB/EfwHTPaiOWHbIkpjlZucPndtPT6d+3celABDZrJAyLJLhZF+dXGPrjPA56n17UW6xLNcrO+xVbDNwBtz1HQnnAwfzqTdaT2MWS0SlgrSbdxHPOASM4HYdeeahjZhaxrG4ii8zCbRtcgkDHXIBBB/CmAtxdI9xJNHi2i6hS4DrnjpgEfrile4leGMOQIwAQvkZJ7YJOSw6fmaeqeWJzG0hYHAaVCzuemAM/jnGaSe4lgkw7u5kXAWQMDtzwRxz2oJGLD9un8qJmmuH4Vl6DLYIz/Dwe57c4oWRQyqFJCBSVYcnBOACPbjio5bg3SuuG28EyuCxHbocAngd+1TtC1uxljZnRVMbSTHakjDqVbGNwzyM/jQA6NUjaeQGMxMMjoxB75IIwfXP5VFsLrFNDN5DIGDt8owFweR1/rz0p58yFiqRF1Yl3jUEdRwQeQM/l/KneZMLcedE0jKnz+ZHt24GBk8EfypFCiT7VePGMS+a+393uYZwcHAGTnmpYsTW6xyfOrcPtjYNg4LApnjr1BFVNpmsSkL7lVuFZR82AMgMcZPtg57VIcxySedF5DN92GZML0zzznOT7dKAHSQ+ZIWiaNg4xtIyuQcAYByOMn/GmbUtw6tLG7KFQM/3gBxnqMAe/5VI1xIIVAtozEinbtXAznHXJyMg9QPam29zC0kSPFG828q0M33eeBjnt657CgknguLX7GRJL50m7cwLLyx4Hb/PWkaAeWfMaOFiSHEgVieBxzkZzVb7YiW4laZnuI2Xy2jIGAc5A4G08L61HdTITKZp5GjGBtwFbAyfvY9e2BQItloo1I8sGMhP3qS/IvIwP7p4Jzz+VStG2xJGCMnl5DBPmIB4YYJyOT64A4JrMWMSTyDqPlWRkAkIBHU9Bgj0qzGlxbJJ8reTltyhSxRiD6dDjnOD75oKLMMd1HIQ/lqwwVdZBhCQOrBuDgg89OabNNiBFdnbyRhnVNvGenPpk5PSqq2pWxlZJV/fDAZJBxtIGePXOPftTvsiTrlGdFSLaQ7BV69BkZ7nsOvWgZc+0pDJGGQPGxZMSfLlemevPHv1+tQrqUi4MMT7ST8yghVB6gjOPxqs8kLTIN+187ml3qAemOgPTkdT0qzFdStLGYArXDAbFswWcEjrgMSDxz0x6CgkZ5z328iWMOoJ/cqAVPB25HPPP9aeLxjJMWjjSOJBI7TLuyOQcs3QYxyMZ/AYY9whgZ3XesTlf3kxAYf7IAB4747kcinpGsUKkLI8rSeZ8wJ+TkAjkD1/xqhjzCbi6dJI1vZAWURRzFunPygDIAyDngH86SMvF8pk8uGJgCqYZhg5JA7E8dcde1MuHl010EZaMyj/lmSDt4555wc+mOO9NS6LzEzL9oTadqq3Q9/UZPHPAoEWW1G5uZ41muJJIWUx2/wBqOI4wWxko2QDwR19Ka1zFCFi8xIU3Z3MVGMgc8nAPHTPYc0xbyUs0ZfZNGAg2AYdT97LDluMe1WLWSW2hI8xGkysgVTldwHBIx059fxoAkkvtPkt7YqZDdBQ83nTkwvjOEUKuevPX8+tU4rjrKJUt5HB2lJQCi8ggr17DH0qdoxzJJJtbABIT7vOSS24+/GOMCmfY5pLjy9yqy7h+8YKGIGcZz8oHPQ8n3qCiKRbiaRQLeMKxA8tS3LfdztDHJJP8+3FLJHEhYSq6KEHDAMM898A/rVjyTbxq6xiQZY+a2VMjcHcT7etSW8v7mSMOORhNgMRRcck85Ofr2qQF8L3z2Mk1tBII42PmD5MFM9R79q6P/SZo2d5Nw6AYPJrmIttrfx7IyI24LfdHQegxkY6fnXVW92EXHm8+hIH5CpAtQyG3jTdGgO3AJHAPrXOfHLRRq/hzR9VigWW6sZgJEWPd8jAbhjuMqPzrofLaYhpDumJ+Xd90CrlzpsuveGNT0hnLedGWEi8iI84PHYHB/CkUnZnilrb26bbeI28CSMxkuBhAADwpx/FkDjHNSaxp+i3knlLdKk1kVZplEmdoA9DgNznAHHFMtJNR024u7G8s7e1a8kFyFjkKLuAxkdtwx29ag1Sazs47+zsbiTUPPAc7SjNGy52gFT26YNSdhYs20PUpdltDqc9yqKr+TLGThQPvBjzjjk8jNW9T1S6kt820JDqmDDEvzrkgYJ75x2x2+tcxYSW/2e0mjHmlWKbo5ApR/wCIt8p77cDHOT6Vt293LFptrcyxte225i8lvJmZWBGQU4Bx1B5xnpVNk2MiG4S6jlmNiTIDuLKu9g+T16cgiu10GUrCTIFxk/xZbd06elY+k61o1jrV1d32nXDW9yWMHlwEZbP8Qzk8YPOeTVtb+yvmluhNJaG5dcsgQqRycZXv0qkZy2PSvBeuw6XIVkbZFPy29s7SOh/Gu/kuhI8bNCu1h87qh2gcd/Y4NeG6bdLcyBQ5EuPuupXPr17/AI17H4fn+1eH7YuSVVdpbpwOPw6VzV4JPmFTl0ZfhnVpcmUtJ0c/w9+n4VQ8QaPHr2jz273Gy7hHmRqQGAZQcZPHUHB+lafmeWqNtG1RgNwQR9c1DJeFfnVTvBwAx4x69etcsW4u6Nmrqx44G+XbjLL93aMY9/amRzBphxJuIyVbjP6Vv+LrGWHU5LlYgkN0zAN23Dr1HFc3BJcMP3/lEr1VSWP6gV7UJcyTPNkuV2Z0+ha1PGyafvYxSPiOPftwx7Z9K2rXTdSikLOZLfa/UvgDHbHc15+5WOJ2O0M3KsDXsHhnXBr2lpMgZp1VUnUnndjBJAzwcVyV/c1SOin73UtQh0h2lT8oxuJ6muC8daALKYajAAsMz4kUfwNxg/jzXoC7dpUkgpx94FcioZvsd/b+WxhureXgjIkQ4OMcd64qdR03dHROHMrHijsjZGQWAz65pWyrA/yNaXiLT4tJ1q5toJBNADkNGRkA9m56jpzWauFU5+9kEV7cWpJSR5z00Yjx785JZ6gkjCdf4fU1ZaMLh2lxgdhVZmfkBuPQr2qiRi4D4lXIzzjio/Kjhk2lmLdtwxz6U9Gwpz8v86WRkUkjcOeVyPWgkhjmAk2qN3B3FWpWj/iVug+83J/lTXA+bP1A9Kdx5ajJz16UAN5DHGMHn+9SJJnOW+XHIA5FRySbe4Ug/dAPPvS7xxu+8eQcZoAnYfvCTk7eOpz9PehcMQDwc9OhJp0ZDAK5YH1HFOfK5yOMdGwc0AC7WXP972OaB8seCCc8+/4VExKv0BXuG60pVioI+9jk5+agBWk3KTt+7kc46VHI0asr4CljjqOaXy5FUlm3dznuKctw1vICrAnOc+3pxQAMxj2qwYZOMkU1sRkHbtXuc9aQMpU4O056KQ1K7My4B6DpjNAEqsJOR8pYZOWzUO7afkdQfRjwaaJDjGwtxnOcY/WiMhtxA+YdPWqAerHqRnB5btTy/wA3zHn3qIszDbhU75ByDUiY3Ak5PTbjFACKrOv93nGSMimCFhlQ67vXGR+FWDJ2A2r3ycYpEPz/ADIGx2zxQBGM/wAXTNOJO0DJxmlAL8LyM9qjlXb8wfBb25oAbtZmJIXjueuKevzDAPB4PA6UxW+blxzgnPBp67cEDaVHU4oAac7RsGB79advXB/hye9Jyu0g5XPzZ9O1I4OOCpUngNx+tAh6qGwAQB1pNu3cGUOD3I6U1ZmjC5XgZB5z+FI0jbWxzxx6UCEbPJVAdv45pZJCGByyjofalRuBngn070hYYGRwO9AC+ZwCDx06U/cG5B6D71MK9D29MU7hcZbg0ASxMM8EFT0XjmkYAZyMDtUW45OXcr0xTg3KjHTj3oGhc8g4/lTAThyN3Xke35U9l6gnqfWmbjGx5BDdARkD16UDEM3mKu/ge/b6UeYPuk5GPrTD5ZYguGfuo54qOOSPkK3bOKCSUqFYEZPHGKj2njLHH0pWk29CAT6qDSKys23OPQZoAfnDbBjPuKY7bSCSGFOVf4yWI9jjH40i/MxU84HFAgXKgbQWzz2pWkByMYbkU0r+HpTQoVi3PXByOlAFjcd3tt5FHmHIQDI65qDeePvY9e2Kcvz9H4z60xkvXtyvUdKbnPUEg9MnpQJB0OAefxo3hcEhtvsKCg3YBOO+B60qSbs559qZtEnK7uPWlwV//ZpkslbD9AA3Q570jRkZ6AfWo9w29RmiOfdklv8A69ACqojxyBntTw/scdqbtDLnv24o6JuLe/vSAdkcZyBSNnr19j0pFbkc5Wl3ZwQRj86oBOPusd3f/wCtS/dzng03hlJH0zijHp19u9AheC3Pb3FJkrx15pBkZP8AERQx2465P40AOhLru8tw42fwrsH0xznn0qS4jW1SPEsgRsZDAK2dvBKnt/nimxqVkEcrHDZwM7Oe+Dk8047nkVmQtETtVWGRuxyM+tcdjrGbHht32Lt3yEZZQC2enr2FPjwqKdzPNj7pPyn06dal+2G38uZYvL2JsyUIz+PqQaiCyycokcgZflVmPfvww5osAs0xVcx/uwOeSQAef0p8YmuJA0h8xXAClSd3T1PYVL9o84IqrEsYUllyFYOemD1/POaqSeZM0EhXy41PU8luexpgOCzSQtLh8x/ebO5QDwT0460lt5nLxRO7oV2oeA5PXqOfofWiYRxqWEXJXKIwUj0Jx7n07ChLqWa1uIgGQsw2LjKbhwTjrnp2oAlQKnmExtcgHkQjKhh64/UZzSDLwSONqBcI5WMFuBnj2x1NRwW7W29XEAmjXdIzKyPn0wePwpJP3wwIRM7FsssAbc3+6vOeetKwE8jXckEiFGWLfs35OD16HOPTpmltboxoltcFQznaG2/w5xkZII61CMDbFJIywJ+7iYpyvBHA69f8ioWjFq2wLzFnJXIc4yDnHOeD7/lRYZakSDzBCHjERGBJt3+WQSoYHtkg9vSny3EFvCQZGm34V5DGOFx/CCPTms7dHuLxKsiyfMLmaP5gB14zx+vrUqqVhjaPapkbYsm8fNngHdnkZx9M0CuHkouBGRtkQEeYX2AddxHH9cU4tC0fmm3V3UjeI/TuMEjFJuaEsfKNwXBWSIBuAMgHOfp+VPGPKOJFjbZkCRSCR9ehHH6H8ACKawW3MiG4SU8lZthTCkcZBOf0xSQztGUWN5ViWQSbfugnA6HkjIx2q3C0hklC3SxyIFaNVRVwTkj5up4PrTZppI4TGJTGinc2/nnqcjvSGQ/Z55Xf93HbkrwDIMbgexI569DQ0a3UlzDHsjGRuWPI8wg/dzwvB5GcnnqcYqW2xtkaCUIgUjcpWUbsZB9hTXu2gWcwtlVCbwpwCB7ZHXB9f0piGNZJaktNEI2Ybl8zAz6EngkfTjmktdkskx4AC7dzNhF64zwePy6jmp2kgTezxySIx3bGBwVJHHOMHr8wP86m0/7I0ruYHuwCrRFpSjITk9uTjofw56UCM2eN2iBmKlGwd+w8ANyRjg849OahitWZpVih8wt83C+WmPXOT7gj9a0WvIriVQ1xGGXHlq0gY59vmHP49zTpf3AzavDHKT0WUr1Hc5yOR+ORQMYVt9pguiFRdsinccgHPT+Qz9M8USagIxOpWXO5ULHDZxnAIz1zjHbn2pZUm3pGN8hYbtoUgZyeMdCAc80R+T9lWaRhKJMmSPftZ8d93Qd8ZHrQA2OSJJI1kUSAE70LgtuxgEHGV/Dj606LcJFnkjkuLdoWTdLIOoGOeOevsaZcS26w7SoTKBQjOdyt1OMEHb68U9njkwYIlgUMEllik5yBhsrxzz/9ancAhulyp2i4kC7EzkrH2xge23jPaoprrciIkscPloSGlfcQ3oORyfT2qWGzgWNpFKq2NrHbtJz6gg/16VYWYtbyRNI8QjkIaOMldxznJyOSCOv6UAU3idrORnVB0RVVSSBkEA4Hvx061NIshZFYAWxHmCOJsKDnDZxkAe9Lp0yXDyRLHJLscEIqAgKeDwVyCOxoWNJ4igiWPHLnZu+7xjdxu554pXGQ3CpuACtHPnMgkYKpx/D68c/xUxnTyy6SSLIxaFQrFSOnqTnqeBVyw0+eaYiDy4Z3ACZfbtA6nJAxjPb1pkyiaRnSVTHjy8qvAbjJBJ6jIPTODRcLEbSJG5mm8vd5Y2xkAhz2HJ6dev5dw61s5JWXLh0UFg6gAAD5ioBBAP5nAqePYse108yFs74146fxA8kdu3bikjjMgljLAbkLiRXb5VUHBbcMemCP60XAQwjzAwljgd1PGwjJP3tpGd3GOCAMeneJFWQFrfey26BmBAwGzz246jtxUtwirHbZYAKMsrt9/n6DHHbk1O1vI1wESNnjbD26MW4yTjapBweDjjn9KAGxtJOrb2WeFY8qzMGMajPGB2PTp1H4VLHN52fKdpcqBt55AUk57nrjFN/dKxa6hiYR5jYRuUO0cBhkcNwTiiJY5JbdYJAZUwgRiHYHJ6KPXH/66AEkSWRwiNGrx4Vty7GYZzxz9MZIpyKsNxMLdPnBO8TAsApHXHr1HIzx1pFURRtIIxLhvnKDYAO/VjznjkUxC8pkKQrbxSMWDvz3xyQR64z6+lIY9bVDDjJ83A/eGRcMc+mOOAO/brT5LhfMZwpQxpsdFkCZOT2wc+/0pl8Rb4f78ZGAgU/eHrg//qqe3hEy+cAxUplBkLtXv833j34B+lSwIbrfDb74plEhC5G1V4ByByPp0ratSSA4P3xlee+KxrmKSGMtLCzR43KUdfvdsnBPXseas6ZcPLpoC/JIhCiSRg4IB9B0OPepYG7G0iyIR1P94ZNbOi3MlneB3PyONrqnGVPUVhxSMoUyNztHzEYx9c1bt7plZQx5JACqOvapA8s+J1rPbeMtQtZr2ZrSVftNnbSAFOR8w55HI/WsPTbtJ5pNQnnW3tYogkk80GU54CgDqcivVfi94dj1fQdP1NI3kubWXy2ZCN4V+OuDzuC14q2nwy6tOt5frZQMucysAWcDPzDHH480cp1QnpYyLexhv7lXu7n7PFLJs2xoST3AH51vWt9L4d86awumeymGxkE4jbI4z8wOTxjkVV0iKz1a5DOism/Y5UblDDOPw4pbq/uVWYvYQTizIiZZpCzANk7sY/2eD2pWL5rmnd2k11bk399cQW9wgkijbEnynHGV6duvatSGytrVLs28+ni3jj81oJmy+7GSQMgYye9Z/hm4h1Bbuf8AstrdE2iONUZkJ9AfXr+Rqa4tXa5ZQLmCWNeI2QDb7AHkdO9K7THa51+mTILe3Zr2MwlDt8x9oGccYJ9q7rwbrDQzTWaSxoz4mQnnOMblX6j+VeQaaifZw97bhbi2YtFP0E3AyjD+9jnIxWronia9j8QhvLX7IoDpiUsytn5QeBzx0Oc0SanGzM+Rxd0fQ0NnNdQiRSuSNwCqcDnpTmt1kVWYKpyCF6hfXmoNB1JNUtY7mCIMkyAvGoO2OQDk9Rx1FWN/kuyyRmPdweOvHTHGOa8/YsxPEmly6lpE9tAnmO7ApGASNw6e3tk+teZmNoZGDpiSMlXQjGOeRXsKyH51bdhRtZSMepBHqfb6VwPjjQJLW+OoQjzbacgyKMZjfvn2PUZrtw87PkZzVoaXRy7eVIxMYx0+XPWtjwj4h/sHXCJmZrJyPtMITc3Q7SB1zk/rWJIwGFcqBnnIz7YFEWyRSM5yANyrkjtx/ntXdKKlFpnLGXK7o91uYmt2kRm2uOnXP5dulUmkjt4zIBsRcscKAB6msP4e+IW1K3exn2tc267hMZBvkTIA6jJIz64Ga3dQt5pIZhbmF3f7vnqZF9MEcV4Uo8j5WepGXMrmB4xsLTUdFmvAkRniwUuMhfqM/wAWRnAry9Zd2T5hwOoVcdq9Ws9JW5Z1+3yBLdyWt4LZYlDkck5+8PvY4/WuO8ReDV0WP7TaymWzUhX8zG+POB16EH2r0MNUjH3GzkqxcndHO4E2QG6jHTvTZI9xBAbIHOf6VKHUEAqc7uPepMMzHI2nOMAc/wD169E5GVECc5YAN1GDmiSNZuUB3Z596c0YZjhSw7t0oe36PIThT6UxWKstjtk3JzJz908DpUMi4Xc+FJ49MGr7ZVkU8Hr15xTWYnnAIHI3CgCmkICgMrHP8We3qKeFAU4J3DjaTkipvlU4XtyO3NKzMsjEhlU9sZ/z0oERNlSGLAnHc9PrS8hdu4seetG1CxJ3ZIzx/wDXprN/zzPK9fXFAD1Zkkbqo9RWpZvpC6XIb1b174klDGV8pR275HvWOXAk4yT0xSmRmDKf4T1HagBflbYQo3jptHT6U1cbixXbk9M5pj4bcoVRwMuSQR68Z/nQFG04GzscAGgB7KvJVsNn0ApxAXCjg8fSkmAYhuT2IzzUe4J1+Qeuf0pgO+bgAt703y3BycM/rxTmVWOFHORhg2adt3KwKtx+tABHGwUZODn8KCPmG4D+v1pNuxd5HsSTgCkZxGwycbvut7UwF8zc2W3Y9+hoWQsxPQH0NIzE7QcEdc5xUcN5DBIizfJuJ+XGFb6H1oAmbI5UF1Ayx6gfrTGcs23BBH8XU0skxUMFbav92mlQ2096AASbGKlmLU4KG4JKnPBx+hpkfyqSSdh461Iqrs3ZRB2Vc5oAI0LsynaF9aaN3CAYbpz0pV3LyxGD0Oec+lG8jO5gAPU8igBmxmYgrxjPPpTtiruyeKceYw27C4wMnI/CkUfdG7H+197FAC7lU5PI9PSmj5skjj0AoZThmUg57g5pJFKgDJzkHgUAG87j8uB27ik3Kq788dCaR8KdxO3vTVZWB2Ybb3HNAE4kXdzj5euTT9rN8y8A85Wol6ZI+qgjNLsManA5z+X1oAGYjBB+U9fanKgYY3D/ABoEny5DcZ/WlyWxjk4oAjdOecke5xUH2Py2LYLMeuD0q3xx9aXCq2dvydeaBXM8wsdyvktnqOtPXbGwJ5Yd+M1ZcKMkKNvU4qu0EmTtUEdg3egLjPtnzEuF2f7PapYZ4p/lVufyNVJIdsgDLjB7L1pptwJAcHg9BxQLcv8ABYjaG4/GiQYXAPA9ahGDJ8wbHbI4qbjjpt6fKc0CGMTxtAAz3pFj3EknJ+n9akwVXpgZPamYAbg/NjmquVccmec9OxqQH1ywPbtUEjBXxgrkdz/KpPMMak4z6YpBcfnGQPyxSAcHA59KTcuBu+UdBzzSPh8k8H64pBcVuhXBGDxSNGu1V4VvzFBZNwHOe2DTdxDgZAH1qhirwDg/r/Spgw28c+uaZ99s4Kt9etM3Zbpz1OaLCHyfMxJHGPSkCjhgPwpqseSTgLz8tK2Zc8gL3PNMLgs3zBc8EDFP3Aq2MHnHNQx9SSmOnelZsrgDbj3oEPfLKNox9P6UP8qjqR60MyjJxwOOBz1pcAZI+7nGKAuRBIUuMC48wD5ZGj6Y9M565qZj5azJFJsby8DgcjoRtyOenrUO4SRs0wVHbLbQCcAjgqo5Jqe3RrlHjRkZVfaoQgIB1z8x+vpXIb6iPKCESSeNJgDtUsCW6ckk4qW2/wBHvCzSKzJhV4PUnABH5VEsZnKDKoSmxlwAAO7ZbODnnNLDZm0dWDb1Awh8wKCSMkE4wf0oLJ3Z9g+4svKlSBkHPT26f/qqKaOKG1j+Yg4YmRvmH0A6A0xVaSZ4gXhmXDKh2qXIGckkjp7ZpsuxWjm37QcEbMlk55GTj/PegAV9jRssAETkgq3O08DJ59alMai5AEbL33eWDgn3HbGf5UkMg8lw43NNgMNvzHpwSOo79/xqFvnml8qNjHvB8sISUB6KGIGcfSlcAg7M0q+TISCXB/yami8y+uJPLg2CEFisS7ugycf7P+c1Wk2syuG2OBgbV3NweBg4x+dLNeW3miNmgaVNuSS4OQMEZwODnpyfSi4DlvJVh2yxmTAy4iB3kEcZBB9KJlk3uYbBlaUBhsJYL23Hpngf0pLVQs0Rl+bJ65Yb2IwcnOMjsfzqWLattiaSRBnIOcAe+cen060AIrSTQtIGVcHJUM6tjOGIx0Prmp5PstwwJcS+dEY2U4GxTjruBGDjj0PvTUFtdTZS5VkUjKqBjnpyD7UsNxbzzLE88kaMdwMoyXcdCDlQc9PUZpiIrUOxeNIXVYTySSMAYyeeoxjj3psVunmI0inbJy5RRjr1Ax8p68ZqxcSCR4ZridhKpKhXLEqARgKw9MnPYc+tRTQxqzRStG0m4BJT8/HPTb2JP6mpKHMsn2fbG5PdPJBBDdAccnjHr60ttqAt9QtGiZYZYSvmbgH3HuWyD64/+vzS+W11ZmWFEl3bSZFRyY8ZzzjBzwMdeKbbyG23TedILfd8yow2nAAznkA9aAH/AGuVZm8qYh8Y5CjDEEHgHA68A80yZlaEKsu2OVixZJSVyBjJweOmOfWpIYWfOYU3Om5drFH2jnJbp6cY7dacLmAwyjMv2jIO2RflfnOT05Bz69aBFdtsMI5+0LgkR79oQ9M8fe/+tUFwIY1EijaJAFdiA8ZB4yoA4wD1zxWg0WY/KDNEBIX8jcO2P4sr3B6jjHXNRM7R3kUTLIyAbigbAGO+7OD/AF9aAIrdoyhmtpVPlEbvmIdF4w3B6e/qKcqw+R5Rl8yUPyNm4FeO2fr35pzNFHczNKygZAKTEqeeCAAfp1bsfwsQzW63EqNd7YkA3MmQwPPIA6jJHJwB78UAM/1sKsQZtrZztGEz2ODk8jv0pUtVuJxGv775meRVYYyAOw9OR+HXmnQ+VZxyXMqtOy7CY4jyyEjp3xn04qNWaS5VItxIVhEjRgn24H0PAoAmt7eBVkBgO1cu7ouQqngfL3wfp+lRtGJ2gXbMrbTglex6AHnjNNkYxwKXjRMMxDM6nyyc5yMZwcdCT069qU2dxIIgAs9tId/ytngjoQCQO2elMAWCNvMkRbeVIwTJtZQynn7xzuHTr7d6Zcq8kLTyReTC671laTmQH6tyOvSmyWK3UkTwwmR1ZmHnoArAHlRxnvjnnvilmS4eMSiNSHJIZ3PyDPK7uo5PpSAnjKxwyAuz+Y2Fwu2PIGcfMT2PUU63WOaNUaYJI6nayNhQTnDAH7w9sjoOlQSy3KwZE2923bI1yu1wBluMH2468ZotxHIziO4V5mVpUz98kDOdoJ3Hkdz0NMZpw2MEjGMx72kHzRscZ6jkcY/AfjTIoYkVFGHhbJDbV8vsCST9Onbjpmsu1jS4iiZ/MRZPlCx8OuAC7Elemc4G3oevFOt/MubN5oQWXIRnUfu1JGRls84J/iz0zx0pDL1xDYMpjAYq0eZI9uVI7FcEE89ufrSQ7mhyVV4FZchXO4xjtgHdxj05z1FV7iO4tYVE1qBbyOVaRuoYKDtwF/2hz07cZqP99JO0RilIO54xgud56LgjjO3pjPtQItSXkdrGNrlfMJDbSTjBUdOxIYDmms86rJO8OyJtwXZxnHXB74JqAyyBY7owK5VVkkaVcgdgOF4PToM5zSyW3lwERh5ZWTAkjjG09+3YZPU9+nagLlqF5GaNHPJAaONiQFDHrzx1z+Y6Yqee9V2iaeVkwc+azliRxxz64x3qpLGk8MjRiYu6jLZVlXnBXj3Pr6Dr1s2Hh+fUFP8Ao0iTKWJaRyATn7uMbs/jjmmIhDPcqsflkyGTcmHMY4zkFcDr8vfoOaZMyXTfuEEkki7g0iFldsdAeT6/nmo2VgsAdWEDu0JWQDbu7gHvyR0INbOlxwLNtubZjPOMRrtJWQcsQOmeM9CfTtTGZxhZWjaSNCY4ecMwIAwOx4xnjHp09Gx7v3bRfvlkYZBQl9wJyOjHHzde9SOqtfStYq4WWT5VY4kRecZOT82OvGBipFtYZgw8x5TjAcSLIwOCT2xnPH49+8sZJeRhGYlNoIPzMMfhg5x6evFQaBILe+urQuHIAk+Vs9DhufypGuPLtpEY+YrABdvG5vfB/pWbY30NrqNqEnAm8zy3KgKNrEjBHuQOtQwO1UjPfJO71Of609maNkDozW4I254OO/I6VXtdrAgE9Sdw6j2Jqwu9VCux2E8ruz+P61AGwumx+JvD2p6HcxsiXUZQHH3cjAP4HB/Cvk6+0aWzdrOez8i8h3CUtIAh29SPUnHSvqvRbw2t8simUozbJCOwNeOfFzwzHp/jZzv8uC+RrtJI1Z5AcDKgDgktzyRVplLscL4RabR/PY7o7SVQZXkUMgPOD7Hr9fwrtNP1PTNQt0zp9q84jy3ycSDOD05zgA+nNYOjtNagMTLf2yElrdod8AwRyMkZYHHPT61f0PQR4m1m6m07SlmR7Yz7rxnRCw4bhMccjHOB3qJe8zde6rWLd1Nb29zI0V3Z/Y2O7y0hQGIk44OMMOOh6VrW+nXmsaS91BpiTylwsM20gjkkLg8BQM84x06VzM/gsavvSC7FsybZPKWPceSQSCSeh4Pvj1rc0fVPFVr5lppmpWl3LakGZpYgZGUDCqefyzg81Li+hopLqZd3cXt0s8jaetvGs3lKs0mVjkLYbYAo/r061t2WkmTyZLidmlZhJvtyRgjpgnOfxNU75pl0l7TU7S6uV+0idbqeXlST9zHJJAPqa3tHjabyUxIFZd4aVNgAxxz7VaS6mU5PodR4EkXTtaaBzuaYhBIwEhVuQMEnjqc4r1Y29y8ZjWRCyqQcpg49ck4rxazZ4jFPbS+XMpyjdCxHQ161ousR3mn2b58yZozv2jcODzu9M5rmrxt7yCnLoy40NspiCSyCUBv9cy89MkY7dOtRahottrOmz2Ur3GHwA6sMA9jj0z+f61oLCjKJwud3BODwOOpx/nFPihSPEoBf0BOAciuLm1NrX0PDdUs30e+ubaR/nt2KMw+6cd+elU/MQx8shbOOecrXofxS02NTZ6hFbtH5hMc7qny542knHuetcB821Dtzt6c4GO1e3Sqe0gmedOPLIuaLqU+l3UF5aqGeE5CnkMvcflXtFhfW+saeLy2fKSfMNy4b/II9a8PRTHscLwThtx6Cuu8C+IjY3Q0+V/8ARrhzsIAwjkgZPscfyrnxFLmXMtzSlOzsd5Krbw3PI5Oay7izW4tZ4bpDIrD94g44AzgflWzPCWDRpKsZJG53i3nHcAZ6+5zWTqM1vp6EySZbGBHuG5+vQHr0NeZFnb0PNNd01dNvfKHmGKQCSNpBg4Pbpzisz5TJkYO44716bqGj2+saS0a2bW8kfmeSWAQhx25/hJI+tebTwPbyMkiBWQ7drHp7V7NGopqx584crGllWIEndgj5Pun8PWoZpF8pizbVHpUsJSNlbqW9TmjasjqdrICMEKfpXRcxIpN21WC5GD149/zptvDNfTKlvGZZipfy1PzEDrxSzRsI1TdjkEbT/MVGt5LbSx3Ns6xzplg6jn6Gi4Efm7lcD5WzwG4qLfIqkM3CjO7/AD0qa+1K51KaSS5W2RiOGtlKjOOpyT3qs2eCPlfqecZ9KYPyFaVlVkz93B29Dz9ajaYyKQzY3DkgCiRZWAjjjeZgNxKDIAz6g4A5qMP+9cOioFXOQw6/WmSTHGDgfL9f/r06TaoKxyjBHyspDc/XvSIEdAwfccccdffNPWFY8YjVFX0AxQMYshXAcbvZhj6/SnMEZS6r8xJAXH5H8KXKOxIx8vXPQVHuLO2GwcY+YY/WgQu0gHG1wwxt28j9aCNrEnGB045pmxm2ZJwTn1/KpvmZQ5BwcgNjincBzycA4yTzmo8lVY5CkcnrigsxYoeVA4JPH5U7aCxywdcY2/8A16LgEahyWUYIGPqKmYxbRgqGXouKrr+7P3xlv4V5FTNL58IBG0/7OOSO9FwEaPaoPPPJyKZHujXJwOdu4cdexom3yfKo3N7dD+VLkx4VgsbcHGKYBIwyoyiheOByPrR5fzFiN2cj0pgKCQsseGbnd0z/AJ+tJCwkO4Llu6v+tACtu6IFzkj5v50qsFbBPJpvzKpCqcj8OKiaMtHyxJ7HFAFppN2QMAKf71MVy3A6f3uufaoVmXbnPHfginhFlU/MORzjp+lAE0Y8xQrHah6bunOevrTWHXGO4z2ppG1gPugLxt6j86NqqoJbcB1LHpQAKQzbSGPGePan+YFUnAJHynac0HjOAo9jSNhiQgXHPJNADWRnyDtXHOKbtwoGPrz1FPDF8Hp7daQHcSBlh/dxzn2NAFdRK1wn3gCMDbx6n05qVmJyuWGPeknU3LKWYjbwyADHoKRYlUAqSNvVSx5/OgBY5AuN52n25qZcnod2e2ahX5cHLAH3pFcqx4OPX0oAtj0K5x+lLzuxnJ7Cqasyys24sG9gKkVtynj86BWJnb7vGcDjntSbTICcKTjPvio1zztPHYYpS27AyN3oaBWGmNQ2MZBBz3prQbtxUbhjrU7ZDBmXtgEHH6VFyNw5x2+tAyMr2Iyo68Upi/5ZqDjOT3NPC56jjHPUUnluq/uyT9RQAPGwA4K54zSFgOGGQO+KGVlyoIUqeqimzIXxtO3jkYB/SgkXbgctj8OlM3N824KfQ0/AGMx/KRwQOKj3bcqflH8qAF3KzgkAnHrUjTfLllyev0qBoyvyjG0DqKDI0Mg3Dcgx93k/jQBOr9M9R0X1psi5Xhc/WkVg3P8AEOc0/BB5+XPWqKEVlwP5UY3NnGfwpeGcgckfgaa3zbQBlm/OmA/JVizEj04pNp65xxnA4pGcbcllGB60Mx68HHrQFhy8ckcegpWXHIXg9OKhJ3bwMEjnp39KduLcZ2PjkZzigLDuUIOd4zjjtSLlhkhgO9P5ZMABj+pprqckAsBj6YpXJJFs4JN8Zj+bcFUMTnn7vAPHODxTmtzJHIJrRp15Ro1b5sgcZB98fhmmrNBcr9jyy+cMuNoJZsjvx/OmWt0biQ5jXyySpikUsF9CAD1HP5VyXOoZHEdsaoyqCCM9QF7npVm3mtraGWMCSSdl+UxnYqgdcjuKdcRx2dxt3q53HJ8vcrt0xxj9MUiNNOqSbZDtynmYO0ng7Rhu3HH86YyqNyxRRG6JfdzE2AoI/wBojAGT2pqsjrv8tZpAcqqykjPvxirkgWGSKExyM0bNgyIyh1PfB9/ai3haSR5JYvOihzI+1Nuxf9rpjnHPvQMabeS8b9wj8twI+drYz8o68Y6+1VmILOZZWlmyWDbwOp5OMdDirNxCW3QS2su8jJyDnGMgbfelWUTIArNLwEfLE7QMY6A/lUhoQnbJtIRmiRdoz2qXzJ7ny4Puqi7Q244JPcjOPSnrbrC2LiQltuBgjAU9BtI4+tRXEMD+RK8rSo67eZC7DnAABHQflQIdZt5V1GZEGFYZITDNyRyGOCOv/wBekaNbS4lQKhSV+IAmCF7E+nTt26cVJcWd022MBt0JGFUjIXp2J2nmoHtfsd0J5mecQsCDHllUg/3hzmhALLcHzndbXfCRtEzruPAAJPsPb06irazRyZd1ZFjUO86r5cbADg43UySN/scZkeRHjYcSN8pUkkMQcAHPp/8AWqBnZr4szgruJcl/mLexPrVAW1dhbtOkMl1G7crKQRnr0Gd38qqIQrbxOYm4UmNsBRzngZOf8KmtxGuVOzltoJ6jIA4wcA5FWWjgkZLdY2MmWB3orNjHQrjgjH/1qQFaJPNmMRZ3kdgWZslmAzn5RyOPWpFvhbs7NIsbKclFYljzjDBT19jjvUcM5hkcArH5QC7o1Teck5JGfmx26VFNcLHJcJ9oi/dlnAU+W4JIGeOxA6H86AJo445IS8gMibg6x/M2R3BPfqOn6VJbNHdCWUBZfMJyXUlYjk8tkcqfb0ptvcG4kD78BcAckMABxjAGBnHrUl4UlnScRkKsO10a4zzt78Arz6+tIBkN1JMpUsqwxYYqzgeYP9k45PJ4z3HvUUzSNNEixRvFy3mxqVccZxu3EA4z24p7yvGzTTNGuz5mETDBY9Rt6888Yx71XxE0M06W2y3VN7OgJAPTkZ/rimBEl88d8gwoUYO8s3IHB+bgcdzTr26UbirOpBYFXfG4EDGT25B5x3qMCRNrTCRkZSq7QGZgTnOOckn3NTCO4igcrI7RP+6VFTHzAr0wQf4h9TxjimAqxoWiUv5SvhG8tVZlzkfNu29fp0NOjtVlaRDszGu4kEEcjg9BwAOadH59vMkT5eKMMr5UGVmPGGI5XBIG0g9KqyRtNNGpaRIomw0kiH5Sc5JH4dvTpQBLIq3bSszI8hI3W8YIZW67h14HIz+nFK08qKkdxNHBHLH5W1crJwQSSTx/ntUaCOOUqHZXZioaMqUK47Z788jGevtl0t1EbiKNJlknKlQ0ZChcE/NgkDn0B4557UmMmaNpGeNVUjOyJcr5hGTwevHTk4zmm3H2GK4ZZI0RVTBJHMjDHJ34+nA6GqcaTRyPJCGeTAk3NGWGB3LA/wCeKluLmW6tvOid1LYj27FYEYJ4PJHtn39KABrhmYXEUItWA2sykIRxwByMjoOtOjikuITMCrkcJ5mSEPuv1OOn8VLG0siwxXG8R7sRBkJfnkDOME/TGKt/YbuYobyDYQN5kcqowo5XPIycn8T0piCzszc3aRrDEbpkDJGY94Y88KhBz2P8siq1q8K2zy4XZG4V3uI/3Kqdw5OTk9e3frU8kM1w7QwTNInIUMq+Y3AA2LncCCCTg4+lJdSJBJ5cxjkZwVR7tMlASfmXGMZOcg7ug9OQCvNGv2dZl8trP5mDwyIrBdwJ2nBz06n196u2swsJJGgMkO7DNFtId4xn5l9AeeCe/fFQP5obzZICok37VViCAm3kLjJwCwI44Ix0p9nLHtdVG/e+4IrFyhIK4+ZCNxwD17AYPYKJHnLXEUSGLK/LGzRn5CV4Xrx1/XilknkBinn3vvG4qSSy+hO7BXJJ9elMjuzDayJ5ikzAFy0gcyt8u4buOec4HNPjkt/MhW2WOScAEMBnaxPGScg9u3YUEkLSAzNcPGAEdQ5ChgOCVUN24B59u9TQS3FuhktEljKscRwR7k3Y53DgKPrSu0iysYmdXaPZ5iMfMYkDAzjkZ7VE3mC+bZOsTxriMY3jcMjaeRyMeh7UAWbfz5NrKGUY2FbVtrHtyMEBuO2PenwsIPMTZ9j2ybVfailDkn+HGTz69jWfNIizOrK8TJmN8ptwDnDMTwTz04+tXlj+y7M+ZA8ke8BhncCOCv3eOvc9DSGTWq3PkzmIXCssmBKIz5aMM5yM4BGeoqTyPsqoN2GYBs5CMTxgA5x0x/DnrUU91FNNAZF2zugdvKUuCoHy4Awe5yR17VW+2SWroRGIMfP+9BG4HjcOenB6cc0hkrxPLGzCRQMABG+9nPTPp+dZmqRtJ5h/fSyhcCRQSy85U5Oe49a3YfOWRopFcAsN8RQli3bK5GD+JH86x7y2a6mhIeFHiQqWkIZlwcj5R905OO/apaEdRY3BvLNJgoWNwGPOMHHTGPXNWS7HLYIYckq1Y3g5V1TTJkcsLi3k2/Mcnk9Dz/nFdFJp+2Ff3iiUjgf7PrUDK1rNGxZ9oBVss23k81mfGrTWu/B1lq9s4L2Ew3OpyCh+Vs9cjJWtmKzMalZn2qfmxuwcDB/CtKLT7XVtNvLJwxgnR1aPqADx+dA763PGvB+rCRBaCCFLown7MlvGAZCORk8HPYClkuNOhe3S3u7WRiVBuYY3jnQE4ETY+63boehyB1rh5NNn0fUbyKETSX9nOyeYo+VHUkA8nj2rDu7rUb64aO6JdgSdpGAD34qeVnXzJne6dYyR3FwthPPbmGbzmmlYSbCQQVxkYHXJOc+2Ks6t4ou9PmkuLYwyRR/Ksvls0TerkAjn0PTg1zWitqt9dGIq1wkdvs+zg7SyDnIAHPck8k11epaXd6loYht3jihGd5eLdtIP3fmI5/Wl1Q7KzNXRNF1DxI0N9rl07W0yrHi3fy8SkgKEXkZwc8juaf4i0HSJrMW9ld2tmqT/AGUJdTbEynzE+YBwx45I7Vo+BdYjGgxW7Wn9n6iGKy3UiEOF6FxuOCSO3TPYgVZfwlLqGJNHtra5XzPMvFvmIOTkhgzADr/PtT9SfQ5XQrzxJcMsM5Sa1HzxtuG/aOACce3evXPh9rkw1IafI6mO4XMeUy28duvoDXAzafN4O1CddfvolMwDrhTggnkR7Tzg446jHNT2N00jROrMrt+8BU5I75P9abipxsZX5We6Q6tb3l3NCsqGeNvLde6nOMN6cn8cVM2pW20BPMkOwlY44mLk4B27QODg9/UVQ0XULa90e3mKRqskYZ/lGN2OpFattfC4tljc4TG0hSR8o6YwfbpXkytF2OlFLVLCfV9DubV4rjTkmXa0oG9UG7vkjJx2/I14zqFlPpt5NZyArLBJ5Z+XPQ8kc/jXum5pGJmjLPgrlgQpUgZOD61wXxQ0vNhbX6QqbiGXy5WVOWRgNpY4ycFSM+5rqw1XllydGc9aF1zHBow3HsuaVLsxyLsby5EO9HTIwR3qBSI4422bjzhemf1oiVFkUgNk9AGyPXkY4r1zhPWfDHiiDXtFkeeTF5aLm4GTnaAPmAAPGKnvo4tSa3mihM0U2wO0CgM8ZPykkkHjIPevMtD1eXQdSjvYV3q52yR79pYD3/LtXpzNd3lvb3duYVhkiDFWYk5IBGGBwMZ9D2rx61L2crrqd8J86sxY0uvts8k0qSwYxDGqFXXn7zFj+mO3WuQ8aaL5zz6pE8MiK/kyqq7GBABXnPzcH72P512lvELeKJFAxCoVdpx065HQ59aLhi0ewo0iF/mjztU+x55/+tWcKjhLmG48yseLpbuCyqCTnI4/IU6SMqxDhlGcN1GK0PE2jz6HeeTKzNFIWeF1JKlQehz3AxmsyFvLUbzuDDAJPHvXtRlzLmPPa5XYkLBWA7YxtzjP4etV3kYSMyKWflQNvHPpnvUiyHaoY5XoRxlce9EjO0ZCAK38Pmg98ZyOprQRSkt2VlwuHzyz9Wz3zUUkQjVhkfN/CP8AIq6rRspiKqoXCsijH0/Wq7wtJvCvl/7xA/wpgR/vAxUoV2jhe5+v04pLWSNlIJKgDITuKjkCxkKC7KeGZgM/UY7U594ULuYLj5ttAD9yq5LnDAfxA4x9akdwsYUnb/X/ADiqyoHbzB/qwQrjO7H+FCY2Fkc7VbG3+ooAnSONpJNrcsDzjJ9aiaFnX5lOzsx9ak8t1YM0cirjliMdOn86SOZfM2Mm6MjIyMgfXPT8KCSBJjKu0EOi8Z+npUjLucuuG6YcH+Ypm1i25tp3cnBxg0+Bgzbc7x2wOtAEojKqSWZm/ShlVsYGG9hSK3mMeT83YdqEzlmThcYJ7d6AFViM7SAnc+9R+W24NHyuCSAP1BoZVZQSp4bGM4qa3iG/Pl7kB6sMZGf/ANX1zVAMV1VRt4HXg1I0wbYsnH+0emMd+aacRtgEqwGOT196bMrNF5qqCM+/H5UAKzHBwN47HnFLs6HYrEDIVuP51AsvzKpI3N0Unmld1ZW3KAwwc9MfjQA+YZAwFBxg8DH4VEytHIBnj0Yf4VIxLKspC46f/W9qRomEaDG5s5DKOfpQAyRXXOAxBP8AF0oICqMA4XqP/r0/aSOjD1BFIsat0ID/AN7GBQAiyNySFJ5wR24709WMnCJg4+7n73XpUW5uTtJ9wOKU5Y5J+YNnjmgB6goxGevO00+JSvUbTnhWHFMVv3nVjgfLmh5C+Rlmx1YUAO/iI2gp9eabIyRsrEAFjy2MH8abw0hVf4e1OaEMDhlYscYK/pQAqyDjGW45IH9anK+blQAe/TNV1CtGVxjFC5ORuUHGQAeaAEdSig+/K0qkNkDgnqDUx2jAdKGjG3cfu/yoAi5U7R0x97GRTlBbAxz9KaFK45z/AFpwGW2gYOOPWgBWiI6jafXPSmqu7uSc9QetB/HceKEUq2B8x9qBMlZj8vOcdz1FN4BBHzd6ROjZ4ye1HCqGUHn0oEDbW524J49qZ5YjkJQbW47U8su0ksQfQjFLt8zaTwueSBmgCONgucHdn+8f0o2hgQR8w6E04rlsBc1GynJx8ozzxnNAhxXhRuGD+dNkZvLYBtxFMLPt42ge9IuPMYg4OMdeD+FADiu3p0/nQylsjcVNIzFeA20/pQrZwCRnHY5FACbjkqQQcdcdadtZv4uvPAwRSMqjAA5waa25XwtMocVGwEsw7Yq9p+o/2aZB9mguFkXBWePJ/A54qlHktuH0wRkU2RmbbtVgc53VQyxdSC6uJZFjWJW/5Zr90fT2pjE8VGpVTgLg+mKd5gXPG0/n+lABkjJKHn+9SR4+YgAsT1FOLKGAz8vrSccgHI+lADFYhicFTjsRyf8A9VShiM/NwaYOPc9ce1AkZVAbJycDigRMreXGGWbyGUjZtUFRnpzjk+w/OmXDiGMoFVZNu07wOvGO3r6560/7TCsgLPKd7bZDGQMegHvTY2+zXCs0ixthstIdpA7E5OK5DoHLdKkkkR8tHYlyJUPbsBjI+nHWpPsso2xsdiMPM+Y5U9OuOnb196jaae4XDyF1JyHK7gOnH+fWki8gXG4JNKrZwNjLtyB1x2GOo/Okyh+0Wkv7xuAQxaMbmwM/X+eKYkkd3IixJIkwXDI2CSMZznbx19KkSTc8as0aYib53cDgjGQSPao3ngVFhuHkFvcdFUksQP8Aa98dhQhA1m+oTSjaDJtxIvJKqB0OBxwD9B6VP5xSFI4mkY7v3qqMLyOAFY9QD6nqelT6hfO0It4nie3hDsnksY1lY9SeMsccdBnFZf8AaCRPvk8r91wvlyDaDyeMjjp0zQBPNYwLGrpZGOQ7g7B+ZD2PTjH60wWe5UDMGhDA7ogo7Zwc5z+n41YutMmWGO8CySxMxK3EZUDOBkBR379ScEU3yPs8G8pKAOBNIDndn04znsDQBOsKKsnnRb52fbhmACfgMc5H5Gn3elpbyRoXjsxOc4cCTaoJJyR+XGO3WqU+03UKBWG0lzI8WJGPo2eD9Ke4VZlaQOYxGW+baRtJznaduPz7Uh3JI/LSONIrbzG3YWPYRuU8Z+X19vSnLem3A8sQxfLggLuZeTn3DcevPpUN1f2zFQyhXjOHjf8AiXGeT6+3QU15I4/MRWjhyu1VUnei9lweuPX2PFMCyskbRjczhki+4jAkLjsSCfqPeoobjzJEjjkklEnG/wAw4Vj1Ax69arXdxm6B8iNcHerEctkDAwcjoD+dSxRlYs+dGsinzGLRMrIADlACec5/HFADDGYxKk6fNHgABCoVTnjHPp1+tEKs1x5Ua/a5d+WWMcrx3HU8Dt6UP9n/AHoV4RkbkmmYo6Lx2GRyMjGe5p7aggZYpYEvtwJRlUsznou4EkgcdAVzQIdb3CNGLcCNiysglbKsHOCGGOuOmMelJNYvjaAzxMctG0uHPGMkc474JHPrUTTeUk8StIyHphNghyflLHBwM9uM+tNlsbhU2uFkeRGKNJMFbnjdtz05PFMCWTMjFYrdZAnCkkM4HuR0PJ7dTU8N2RMkMUKwDYznzYUfe2OAS4XAHyg4zWVG33PtMduwcAmMvkgHIxtyOm0/TirUhMjCziglbDMWGwsNoAAPAzwM+3TmkAT+ddNCgtpo5GCgNIxG4txgMOg4OD6Us0zXFysjklfm+Y7TFu4BLNkYBA6k0iKIpZ3jQPdmT54HAkjdccEcEHFIdPntoxPLZTQwM/yybMHGM8bQOTj68UAEkkmyT92pCHG6FfllA5JYgkZAZfbg1PcXJhiZYi+8gyLvUlW57gg5PXuOlV180yyrcLNcORmJJcgDj7w/LHBpY43WMbkEscy7WRUVgnAJI+YZxn27fSgB9w268WD5xHGxWSKTcREAOQRjufxGOtMa6fbvR5IFwCrLGzFOSM4OBk46j0qHy4bW4MJuBw3MSAhjkf3M7jnjB6H1xVyKzaFZ2Ns0C4yWkYglepKjoe/Gc0hoJLeJ4yIra7dgVIKr7YbJVfUnBx+Bp1wsszrCGgkktUCfvFDbeSRG3PHX69sVSez8+2WdVVlRf3ny8gnGBz/IVfF09/GVkkVYox8gRNzKTyRnjcePTNAEKypCoR38uN8hlt8bkzjqP4s+/Iq2sLtcXBWTypsgGCLGSMdCcYYfKMkdMc5qtJcpJbGdhAJI5PKeSMhVPqo3Hgn1PYehpPtAigYwXOdyFTtRXCkY44YZGCPmH60DJhfCO6RmeENJlT5r7NgPJHocY7+1RWebpSkUMcjFiCsKjdjknOeM469e1T29zGtvNGsYeUD51RjuUbcjucgHqPpStNsUP5j75ctHKh25J4CjAPcY6dDQIrxrCXKyqsEmNrSzSY2DIIbgcH/PGKuwQtLaiYBnIOcqSctgE5IyeeBjgVSX7RcS+TIryygjDTMRlQOnOAMevNR3TRtbkhV3xlkMxbzIcYzgY789OvSmBde6lTEu+52gM5Vl+RQeoAJxg8Z5Bommi8s5Qxsy8B1zz2J4G0fU5HSo4yyTBsSnaMSKQVUHPG09RwBwcnH6Ni868JjklcyAs25g25sj7pJOCTzg59aYEqsbeQuiqGeIs6j5QeMEjP149KdHfK0nmpFDC5wM58wDcoHVyRyOefeoJ3EsLs6qEVWdlaNQ/GDj0xkcdMc1G7RTebKIZWJQIP3gDEnnIOCTkcEY9PWgRLDbSMu+Vt/z5wsm0Hvg+59focUpaOyw4hWMAESYk3+YDn1HHB+h9qc3mQ3G5ivzFlUZIcc4yB+Hep1xcKyxqkwjj/1bKN7gj5m9xx1HSgAWby7WLzI5RCFO1ohj7xGCTn0B6VX86WWEOGjkA4ZY48KuQcjJPqTxioI7OWRoxGxd9wVCGJJJwNuOnGRz2z71LcRuWiNzJFEjHy2GSqYB6E5yTyOM9D1qRo0YLmOaNQ6eY0afdZiTjPtjufSs7UI7d43kVV8zO4vjcT3IHHJ4746mrAIjuo3S3xJz96QKI8njPB7e3WoIS0FqoUBvl+XcQvTgEnvQMseHNVNtrUUUHypKoYzyAqTg5AAzjGM9PXrXcK/mZfcWIHDt1A/n+FeZzTixm+0I+GjmB3kHgHqPSvTNNWOaGEtu6ZAXq3p+lRIEQtCHkUeY37wfw/dB/HvV/Sj9lkEaj5mBJMjYb6D9aZfRicfuoN+0crz93P8AOmb/ACSXaZPu/KQOe/H5VAWPKPin4Nh0rxtNqrWb3MF6nmJDCCd0o4bOP4cAH6muNurGdZU3ae6JtGwtCdoznHzGvcfi1pM2reCVnsHZdStHE0Tq23A6MM55yMcdOK8o1LxpYX9nKmn+da3fkb2uCC5h+XDJjoeQMH/aNNvU6INcph28d61wjQz3EkUbYEaqXMbYGcN6YzxntXdaTHe6f4fm+3CSOa5b9xLPjzAnchD268nPasPSNcg8UeHX09I1tL5UiUSW6YlkQD5jnPzHAGeOx9az7TXb2YCGWyRJrOOVWkd3UBgihTjkggEnrgggdql3NUdraabqUFhbzaXdxxXcq4U3cJlbaAOQyjaqk9AR75FcjceIPHmgw3gm1pYYHl/eYKnJABwCBkD6GobX4lX95fW0Ejx2loqeQ8MZOxhyAAeSPzqC78OvrUsa2olkuF+czn7hXAJ59sY459aI3W5Mrbo6u/8Aihd33huCwksPt0kgAZ0+dw2c7tpJPTIz79q3dBt7e4gbEbbpFVzCAMxsRjafXJI6H1rze38P3Wn6lEGkdIlXduZuvPUEdK7e01KyawjWWJIyMYV2yzEdH5yPQc+hq00tjKScj2XwDrDXWkmxXbb3NnyCcHdHk4P1GSK6EtK6zsZEiPAQrGeOmSeea8A8M+Mk0fUI9WWFrqXlWcyYRjnnaM/IfY817fpmpHVtPsr24t2hjukWR4JBnGQDg46159aKUrmsW7WZatDdXM0sqSwS2sir87BwSVHBA3YA59ec1cnMU1mftSJOpULJ5iAKV4yvOcdQag8hbVdyMWjC5Vd5IVeQBgHpyRirBh8qJJEjVAwGIjgrnn5f5cVz+hZ4/wCIrVLDVLy3SCS3jV2MccoOdnb69qw5I43Ukrz/AAsvWvUvGPhca1bSXtorS3aDJXdgsgHOc9wK82Y+WgKqo5wyMMkj1617dGopx8zzqkeVleNWkZlZgDgYbqcZ5PWu28A6wwmutMnmdshXgZjkcZ3KB9DmuH8sqoaKPax5AXjjH681NbzmG6SSKTyrm32vEyngnPv37U6lNVItChJwdz2dSsnKsP8Ad3c0xYVt5TtLeWwwdqlgvUk49fp7Vh+GtQk1fS4b+ciSWSVw37sIIyDjaD7euM810CyOFYDIYHueB046V4kvdbTPSXvK6OG8S6Xq2sXMsV5K9tBvVLa3wgR85x85f73HYH8K5bVtGn0qVYpZI5htEiNA4cMuOmRXsMkcci4aPzo1bdJGRkFc+46/hXnnjTT7y3m+1i2jFk20NLbgqqtgD5vQ5P6124eteXIznq09OY5B5HkRFYtG4JIOPT8Kk87cXyPMYdQT/OorxdmwBnLNkncuAuOgznmo5FeIgyAjPJfgcfSvTOEcJGkVdm3KnG3vThIGUrgtzzgZOTjrWReXGoG8SO3WP7PtDRxBfwIrTbcsgmZU54ZcnscDjvVCGszMuzDbozjB/n9eKqP/AK9GZiQRhVPUc9c1b3bZN2VUbs9envTJCzKwBy6nB/EZH6UxEMW+HO4bsnIK4z+NKGLRls5V/wA/amszRISMkk9VFIjFtxJGO7L/AA5/pQBJ1bey5HQE9z7U/adpYn5QcdeajXMkRCqOfcgjFSIo+bALhRxnkE0DHLHxsxtfsAM8etObLEKrDKjAU8Hr19qhXDttdChYYGRjP09aRtrSEq3I6/T6GgCyIy2SxZto5B6/nVdoyzHBHTHTgfWnSSMsgRgNmP4cYFN3YYnJJOCo6DFAh0bmNTn7ufu4yPpUp55Uqi4znNRnBUsOvtSBQUwDjtximFheGXO08nAp+4GMEhcrznr+tNXPJQhywyAO1RDcu0nr3DDAphYn2lsMpyp5G4Y/Glkj3LtZ/wDapeAcNlT0wWyKG+VvvBht444oAZ5YTlxjd04yBTd3ygM2FDZyD2qYsQxfCkkcd/yqtGxGVf5wTxxxQA5WIX5kCc8ndmnW+fMx8y59qhZt27aoK9OOOaeriJVDLkewxQBMwDe3OBj/AOvUbAwqDnLe4yKmkLKuQCwPvzmoZMxnDA4xuyTnNTYCL5lwOC2c+wpyybmb5QcU+YbV3uyKMDHqaZ8u4EnZkdB3qgHbgVYhc7euO3+NMWZGbbu2v78UkI8lm6t9Rk/nUgbdIe+OcGgB6qNwxkt2xRtYKv3ty9Q1RxyENkuNrHIwOfpTyxbPcnOCO1ACKpUkkcEc85p7Mq5Djj3pn3lOThunyjNLvZWJY7h6dv50AKZVZDtIJ+vNLncwGdox9DTBINxG08Hj1o+U4DDOT1oAFm8zdhiO2aX5eAXCAHG89BRg9M5yeO1Mkc/MNqnthjQBKY8u4YA44PoaiVlWMICcZ65xSN1wFwB24qQHbww4zQAu5VU85A6ZNOyuc4yxHBWmt8rYVsD2ojbeQAfw6UCJHj2bQRjIyMf1qFgGznAPf0pxZtzBjnnPrimqTJxjO04zQSN46E4xxkUnLcA85x7VLIhZmCtgZySp/nUcbLt2nOO3HJoAbuUHoxbPHNKsYfggDHXjmpQobgr82fvVHtw+7A+XpQNCFGGcH5ulI25Tg9fWjzMFd+3J9KXcrY3Z49KBgW3HjjsRimx/MSuSQPXrS7uQAcD6YNJzuPHI9aAEZDnA+XB9aBHvw2F3A4oC7eTnjk0ilEZsx7ZCcqQeCPSgBHkKtjdtBPA7UomKsMqdufvA0zzOqlWGCME9KOBI2PmzVITJ94bGMdevtTMFQwU53HIB6UyP2LY6lcd6cqlt5HI754xTESwLKbrYrCN2GQMgMMDOSCM+9NO6KMSyILxnbDLKxUE+oOPY96u225n8uN2lZwN3PX23ZyarNM8RkKI4eYA/LgZX+LjFcZ0k8ipIJIgXt5U2rDEoP7zk9BjqOO/OahPk3LNFLHKGBKFAQWLDHGPx7ikjkjjuEJRsthkJ6DJ+9yDxT5JJru6k2PG6HOSe/r0xz9RSKJvLgtWVpS0kbKFl2x7uM/d6cH2zUckcVlM222jidhtaYoyuMHquTx79e9SxxmK3gKx/Z1jRnLzSYzz2JJXjOMdfWobxg8yMLhZNw+Rnl8z5SSMY6YBz/hQA6F4EaQWYaTa2Q06AuPTnoTxV/TdKv/EF5M2mpMrRqryPGW+Xrjcyg8n61kX1yqzHyvMESccj5t3qAOg69R6VPHPJpsL26GaySaP542kIDdDnoOCDxwfxoGSamGj1AGJkEcXHmKTuJ5y2cYOeefek3RyqjQLITnLMGLo3sOBz6gVGlvDcFkU+byZCeSTj2UEk1TtbqOJXMefMX53OCny44GCffNPQRZivMyeWGIVgS21tgZfQqM8/TFV44+RKCsKfdDIx3bs54x04x7nFSus3mPN5P7lWIY4Lr2Jx0P5VPHAIVZwFGSsiSqMYOPqeufUfSgCozxWazeegaXdzufOe/THXFS/aDaTNbI6b5FHzjgADJxyMHnqcdqsxzTWsgm8qSKZFZY/M3BFznJ689+BxVa4tzGkAXCFhkkgZyCegHqB1PrQAsi/Z4IpTKTGxAbAHUf8AAj+HAzUbyLMrSQqEUghfJXjBGFI/iGcdDnnPNWYba5SRVRLVWjI3KyjgYyWPPH1BqK3eKNonFx9qkiY58lmQpxnjIIOCMg0gFjileHy3fD7tjMoweeO4yB74pftFxbrNbrIkkUqh/JHygcnLbPXHQjp+NMWSKNWRo5kYyZIm6jIzycDrz+VOt7NZGZLeKRvOc4ZMYOOf0x0xxQBHdQtaLI0nmyMgzFIYWAVc9QScY644p7WsjW8ccKeXJuK/IpY5wOSo6A9jjnmhfLljlJkjZVH71cOSMcY7Y+vNMeI7RCY/nbgKsYyoxnKnJwMfnTAklaKHa0xuRKw2MIZQBxns3A6ng+vakhuWtbiFIpxbupMiyNzgkjryPSo1YXHDN50yHc8mzcp6DkAfT86S4U2sKykLIGXazAkBFyM4x1xnnJ+lICRo4ppLgBVKrmRQjgAYxnHfk9vwFFxG8kyFgpkYhdolBHbkcH88H6VPIJYdu9WdCrfN5m0OfvDIKkjrngelElzFEvlWxmCON4RhuDOMjJ6AEg46ce9AFe38tpZ2TbMsK/OznIGQeDkc+nal+cyIqrtPO0tmQNn7pwCNpwDge1RTQyyGJQAdiYXy1LDJPPzYAznHUdqdcQGSR1hX7LINu3c28HOc/KoAwCPX880ASNCbeO4KI0EDDeuWbaVXjaADyTnoef1NTwtD5LLCksupRt5igSALCQSDsHcnK8dflPJzxSikZvMWaSK0QcwvIQd6gkkbeg57e+KmG1YjcF4zNPLmS3Qlw3AOcD/e7nJzQMjbdM8km/znYZbyNxLHP3mwcnOfTtxQ1mbe4WJ93y/6yGcbJIwSNuDjkcHqKicrZoqyv5Z6KFfyiBnnrnjI79eamgkgkWaaV1nLkqqtJtfB6MWGAc9MAHvQA55lQI+/zblmkBwwLEEKRxnIxz0AFTQttt5zF8szKN8js0eVC8jpg5znOKjvLyeSzZAzGPcUklG0sSx4Uk4A6dOp5NUrba0O+G3817dd8jAZKg9SVBIxx196ALIEsUQj3xlZFKhiW6HjjnGOp6dhWjfNbW5hlspprpFRg37rBDEZJ3Z+Y5z2FZ+nw3OpK8VraSXE8oPyQpnKjOAB1B/pUWoG5F15bysJ1GNiyAtHjtgE4/D3pgWJJvltwG/fR8GOSNVQcgg4Jxg/5zSw/wCgGVJFQnJO1AEGRnueDgkdu1R2Ns10BhkY7sqehUkY5z3IFWZ7SO0MUf2bakbbtqvjPPQADI6DnPWgLjbTy2maK3Ejn+KSORQXXAPI2jofccYplxN5Mbho/ISRRhGIZSR/t4ww5HXBGad5iQrK/mGKBiCPM9Mng+v/ANarFvbR3KgSyOWVgVDNuHBy3ynvjGMEd6BFZrBpIwWiO6WPdEqkZ6EAvz2zj3wac0CQymR5xGhz8uAAG74z0PHviljBleXYy+Z5wZ12EOM892wB069PzNPt7fbeLG829wwR4o1HAzy33yMYB5zjikA1YZJ7NxHFMYmG5m38qeQDjBwOTzjnOMinN5ki4ZZXhA3FAORkAkklevB/KpreQ/vY1t2m28GQKxGwkBSx24UZ5Bz1HTvUV1bvDMr3TnBH7xXJ+Zh064P6n8KAI5D5jRxFzEnVXY58rvxg+vJ4GeKPLKylPMWWU/MCFDHBUbQuecgjJ57471Zkt2uJGUXPlMq/vAVHK44wc8jr2/Hmo4Skd15cOy8A2yGPOdvQsCR933Pv7UDsRwyCa8Kq0oDctIse5V49O/I6ZH1qbyY4+rRlWbnzI8BiACVx0IPtyOKgkAkkMTvDK7LlmG/AzjJJY9z/ABZI57VbmilaSFGtjvk/eGIknaoGB24XHT6UDMvUJJriHDM1yu3DIzE7se+OK6jwfqButLieQn92BGxYk7SDjBP4Vylz59tuUGIygELtQ8ZHXk9Ks+EprmHULuFrkSJgS+YGySSBk/Q4X9amQXselKN2GMm0MvoadDamSA7AzbXIDnGMeuCcntUOnzP5CPcOoU4zzgj3xVZ7olpVV3Vc4VSQpb04/Ksyrm3tj1DTriwnQlHiKliMZ4zjGegr5ntvCsreKLjR47iCzvYpHQ/aW8qNk3DrI3ADZGM8epr6Bt9UB1CJ5lhYueVLbfYYGBx9a8i+MWnnRPFFpqUVrGYbnfDcMS3zrjAzjplSQD7GqQ0zPj8M3/h24lSWyKXNtMAykKQuctgEHBUqVwR16irtxPZWIe4WOWJ7hGZdibmDYxhiMcHOMnOMVy9vrD2Mc6ThzHtT7JDJJlkQg4z9BitD+2FnZJrmCXc2BCnlnBzwcNnk9OB61DTudKasUpvB88+ZreCXbEC5UqW3rjOD0Ixjmr1hFr1quY5JIUYbRwfLXI6gZ756+9a+oz20C2ixabJe3av5pG8C3KHG+PaACDwBjnBJzVq0u4Zl1C8uI9UsJI1EsomAKRZ4IQY5BI7ZPHtT1FoYmpfEO68yPyLBlht5g0xVwVbsQDjpn9Oteg3GpeDb/wAFzW9jEkF9MgAluIXmf74PLFeQcHjOB6Vwt5cWt9pGovD5lzblEIeOMl1B6nbwQcjtxVDQNQtrWx8yK8RjsIiWSMRqp4688/QE/StItLoYtOT3OwU2tk1xDYygwSbSjzJtxnJxjAJI46ce1ev+E7kXmhxWn2hp7i3jzsYncq9APTH4dq8bsLOQ6ezmSSVJBhpGkKhzgZAHGFrptK1a50K4EsEvlx9HXcOg7EfSsqkeZFR0PYopt8alXiQ8BskkY9eOpzUMN8UgZHkbcikmR1MUS4GOW7A1LZXkTTO4lUwudwVeuKkZoo7mZoo2igJ+4f8A9VebsbFiAuUQfIwAwXkbJPrwBivH/Geh/wBl61dwoZBC8m+AsOCpPGPXnivYV/0jaUby+M9cmsLxxp0OoeHJZpI1E9o29GzyVzgqCemcj16VtQqck/UyqR5keRbv3hKuyEdQB0prxLtH715Cx+UDkZ/HpSz5gbLKVRyM9ScelMY9lC8dVPBr2DhubvhTVJdJujarCt1HdMFMLS7AWJxuGRgHnn19q9OhWO3jWSeRrMouXbfwOvB55FeJxj5hJuMW4ghlYrjHc16h4N8RHV7JoZZ1N9bjkc7nTs1eXiqf2kddGp0ZBceLpo5oo4bWdZpGBhMsXEqZ+Zh8wOMe1aM+paVqC3thfyw5ZCZLZnHK4yMMDzyDjoQRUmqaXba9kXBYsoypjxuHt04zxWRF4Ps7ezZmskeVNzALI57YwCOp4GBtFc3LTdnsdF5ao85uovMjDDONuNrD5sDofWq63C7iSyoyDHJwTXsVxpOneKtHjtBHHbKYle3ZV2mLIOARwyj2I715Lf2c2n6hLFMgieFtrgPnrg/Kec/X3r1aNVVNDgnTcdTPvLS6vliaK6khSIdFG5fXPsf8KmZl8kEnYeAZM45/WnbNsyRnbsKkLsGO/r+dI0IhbPVTkdBxkY7/AFroMQa1QxEPiR857HinSFG28A4GW45P40m0RpuUEgnn1p0ewyK5GMDAGOv41QFRvmjYZOzoeM9PpSbUt5QQASp5Urxj2qw/lsxVDtJ9OTk037LuzI7hSASfl7d6YFRZPJy2MjBz8vA/AVItwI12FvnJxjmnvb7Q7A5YncFwRxj1qDe+1V8wIzfwn+X1oDQeqxyMi7s842ZIP6VMPljcOVKg8kDke5qEgbkV1IVvu4x1p/nNHvcqpYKQVPAwcUCH/K0gYsUOeOuOe/TpUvmFWA+XavGMjK1XFvN5e9kkVM/eK8DPTpSqpjZvlEjf89EAyPrQBKFLZHBJ9OKNpCvleT368en1qOORW2buCO/H5U7zAqh1y+RkrnigQ/G4cIN2ODu/yKbjbg85B4GPeoy6qxjD72UkHcAOn+etMG50+XCrnaHA6dwKBk4hXjCgru6mneaWbOcggjavOOlMjYNsUt27ihAImB3K2MMAB1+ooEOb9zIoJwuPftUmFb5TH82OD/8AWqFlbO9iyAjGB+ozTw427gW+UZAz09+lMBJEHoSeu0AcflSbsZLncCMA9aI/vFhuOMjPQ1IzQMkbL9/b84XIwfyoAiBLuCp5HXBzUZbzBn5cL3zg07b90g7FPG7/AOvRt3bQH6dDTAd/rMjIBxg5I5pqxbEGG3g+/SkzzjcM9Tk44/OnGQqq4Hf7ymgBnzRbtxwOi4FPGMAMGJA+9Tlk+bdjA9Wp3mg43KG91oAjMhjTO08nqD0FDbipwfn9DzShkdOmD9aMDjBCgfxc4oAfvHPOT0yOtN3GMbv9YrcYx0qPcYvu7fY/0pfMA3YGX/WgBzZZSSxZuvOcim+WdxyeOnWg56Ec9OBTmwQygKwyMetACJ8qqCcjtQykAj5uT1PNCgbCpXnPr0ppUhMKwJ60AIqyKoOWwBxmpeSST0+lHDHOADjGO1RtlOoxzgt2oAlzuwCpPOTjt70BgJDtGKiaQbR8u7nG6n/xYA4z0oJHBssQTwfwNJ3z3744pi/dPG7jhjx+lKq45PQA0BYcw3gAtk56Unl+YFwfmpSu1SQOT3BqNZD0HC/WgRJjbgA9+oORQ0gUkZPHWgMhYqSOnTNIrK2cEnHFADZMcqQCnXg5xSKuQMj5c/gaFYbVKFT2IocDaNq5OfunigA8tWcIgJboMEk5pu5s8qx5xTmbbtbgbeoz/Sj5jhhlfTigBHVWY7R1GMVH8rdV3MvbPPSpGZQAVB25+9196Yxyqk9c8UDGquMcMeOp/rSqreZtUHdjjHANH3QfyA9KbJJ5aNkbgOfcUwHs3kklhhsc8UqknnoCO3NMjYLH8o5bkc06ObLEZOcZ5HSqESbwqoB5f7zBJ5LZ78ZH5kYoNw0bJII5g25ijuwG3n0x/KlZ7aS6ZUOx2xmNWwox2DDjFPaYWWyQQq0bDI81Tz7dOlcZ0lZo5GUWpxIrPl25yMjGTgdMdKkmXy9jPLiOTcVmCEq+PTmrEl8tztASKJlPzSSvgpn0wP1PpVW3libcYyhPLMrBRlc/7v60guKyF7X7QVkbJwBEcKvHQg9f/rUkcYhYojJKxXor/wARJOP/ANdKn2XzG8gQlc/NNHllGecZPH9anvIzwltKbfgsQpIIznrwAMge9MYsjNNbxbhiKPhgq/xcE7uefxpiwq0byBvMlMgVWDhYwCe4znP0zUVxa265+5GoIHzYkbgdc49+gA+tSR3EkbeaQbmIA7cyH5SeSRgdaYE0m23jRPMdpB95m2vkZ6g4B24+v4VTRpryPlpC2eCYcM49hwPf3qzcalEIUTZGbjKEXW/iNQMKmMED1z7UTpI6klGSPcp8yOJmQZzj5hxjj+VIZas41nnU/avMKgDZIxQvnrj0/Sq8n+gKHkJDeZhoGYneB+n6/hTGO2Q7gi5wo3g/Pj+7yCCfpSNEJGtBIySxP92GFQWHI+X5RkZz70gIkvFuGkaAFJSNp2sCAO4HGe3pVuOZY5X8ot5bKVTzuSOBgrxgHBbnrUccYiVmigidWZiFVCxUj05PTrTZstHHwse9sOQp38eoP/1/woAhVZWhkjjIR1UbkjyCy56nk8D/AApYkkuLweZFNebY/wB35x2nbyPx+prTa6t0gM8MouVUbRG2AwK939OvHTge1UDcRKyLKomckl2PAf8AvYzjOM+tOwEM3lxxQTRqUm3spWUN0UDsV/TNEzR7lVZFnchjJGAML0x1OM9TjFWW1AhFihWOJSATuOAvH3ScjOeePSs1TujkUSxqrYCKQT9cDJGOPWkBotbhiYy/kpj5Qz5OTwCMnHp19O1MK21rO6iTzwVLLKYiG6g5x/Eai+2yWaGFURyThuMnjtgHr/KpTdSCZtrFE+8sRC4UDI4H0oAFCWt1GC8kQVfnXKsrEdenp6UsbTQ2rhAhCOAZFy2c56gHjr2qBdqrLiHBxklEJI568dfrS/8ALOQNGsmRjbI5AxnnjBx2oAs3Es0jSkREsqFjKJSdoI7Dtg4P4VEt2mpKiQRyTTkgLGhDOx6khQMgcHn3qD7HAkpPkp833SjNjBGOAewqONEt4mdRtCjgopHU9uD6+tOwiW3vRDcOIriVwcgkoEYHP8R5wODz17VZt4ZrhkjlVSEQqY43I3qehznPBHX2HFQQNC1uzhiVL8qo+U5A+YY4z1H4e9LGkezJZT8vG0nK8/r/APXosFxfs03l4YFbfdkK4zhvqBz/APWpkkkasY4lUsxG0shHPI6d+30wKndgzCNW3vnaIwOSfp/nrSNIjAw7lG3ODj7vqM+lFgvcrsrLGyNswzfOy5AJGcDr2yeetFvkyMfNLzdDtcKCR0PfkVcWHy9i/N5TfOGZe/8A+unLGjDaAWkXPYFSMHqMdc+9MTIIbcQyvJukmlU4MjscuB3YHgmp1thLMWRssp3DcOme9OLBPkHHzfdI/wAadNIzKAWAVf7pxn2oELHC6OZFmZZDkPucjIPbpSDEMZGQy5+q/wCeaXzFj3tjYMkswyv86RrvcVeLaysMHJ6+2KAJo4xEykoQSSQy8H6DilaR2jZvMVxwUdl3EcHPf6du1LHukWaHZlc8gjnIBJ/CqzMDGFU+YByyZOOnTn/PFKwxRtckRviYKW65/GomV5LrKosqY4EikgHHUc9frT9wcbSSuBlcnI69OPaq1/KgjDuXZVwAqglsfTHTtRYZfiukWfJMJKDhmn3FQMAqqAnPPT6j0qe31AwyO9mF25wGZcsFC85JJycEnBx6VzjahHdIIVji8yA5AdQTz0yDzwBjH41Y+0T3ETzFIoopFEHfKqMYbccAk9OhFMZqQyJdKsbo0w8vYCB5m3kgL6MM9On401ZvtH7oQQKZI8qu4fKcHt1znnaCCeOKqxiR7/yLaMzfvfLZoId5IB5wQGz1B9M4plxZTidbRgwkdNiw7WMi4OcMpAPG49AR70rFFmdpli8+WdGEzBRvH3sAAMx7HPYio49t5cBo2M0LlgCsYWUt1Pck59gOlQTSPOs8ymG1iIZBsIAA4bChjnJ56kjk5qMxtBGYWIAdt4V2BIAGDlsfd/HGQKQGkkC+cs1wZIY4WJhbySE3A524I9vX8Kcro1wgcqkbIQC24g5+U+nQ/h2rMt4ZLqORJ7p3tkXeFjcMVIKk7/lPH4c8Y6VIsv2yZnETlwVxJGxc7FH8IycgZ78jPNIC40IZvJ3h49+GLD7q9ifQVRS6g0fWBeTJGunshi82PpnAKlgOcfy/OrNnq01vLgxLdrJhcgNnaQQV2k9OQfw61UvrOLU1eWEuuyMhcoCN3Qjg5HQYzUyuI6AfEfTozJCi3F/Iw+RLa2Zj+ZqvcePBHzB4ev5JVPIncRA/UAk1V01Ue3tiq+XMVXPY56H86vxq00wEfyFvvMxJP19TWXNqMof8JF4nvZsRWVjZggALIS7c9ien6VLql1rNrZvcavb297azDy5vszEELgDBU8Yxnkd60FLLhuAjHkf3vb6VcnXztEuIwMRqQdittHXkY/i6/pVJgeARxx3V4BbJtG/Y29ge/bjgYx+Vdnod632WaTz2sv3gRlYkeUw+63PTP94etczMtx4Z8RXKx2ayC1mYwtt5YHlVbHXgn8624WivLOO7eznS13lXjVvL3KAWUNnggEGmzoWpc8w6wt2qQrPOPmeTziT5fJO7B56g+1W7XXrRrZYrxZrP7PIquIZNxlKjpljjBPvn2p0N81no9/fXunLiZyBNYphguOQ4zg8ewzjvmq99Y6XHYSanDJ5toShdfJw0S7h84PX8On0pIq1jduH8OWd1bXNjrCzRmMLNDKXGxm6xuSSoPH8q5O/0mK6uJp7VSu4YASIOp5+8uMADA70681I2t5GFWB2U5WZiAzDvj/CnR39zqEdubG6XzwAhgVQCM9AWzg59xVWJOghuGt7xPLDyxlCHaRduxsZ4AJ/nVlbhrXYc7Ys4MjOAPoSeBWXpVpdbRJdbXN3IzJEgCyEg4PA9OB+NacUcUMrNPMsIi+8XXGCOo5HUZqjNs9H8H6815C1mznzFHHHO3BGPwOK7KFRIwcS4bGDuz068j16V5h4ZvkOqBhdlkk+UFOd2BnJI/wA8V3tgJY2UhmHmAMzkggYJBGMc/wD1686tGzN6bujZjjeb94XcBeMoMZ/HBrStDFIrB3IUqwkUc4AHuP8AOazfNaRtvzBFGAvUcHnj8qe2buOWMNIglXY4VmBGP7uMYrm1NDyvxfpLaVr1wGtPsNtIxeFVOV2knHc9e4rCmhZdo2Fx/EMds1654u8P3eraMIYrklI8yxR+RuJYDGA30/UV5LITtGS25Ty2eR69frXsUJ88ddzzakeWRXjUGQoVVmz8pUnAHoR+dW9P1KfT76OS3cxSxj/WKOnPTHcVWUBZBk7B97eD/n86VF3IVzjdnnrXQ1dWZmnbU9isJTfaXZ3jTJM8iL5kirhd2OQB9fftT5lgmjeOSXYJONyswB/XjpXHfD3XDHINKuJ8wS/6lcZxJ1Iz7120pe3dk4lcDIXPI614dSDhLU9OMuaJWkvItBt7m+d5XieQNtyXCNjnHoMVyPjizsb6wXUreKS3kkOTIigJKvrg4OQe+Mc11pMEjXFvLHNIkik/M3yvkYK9cdAO3FIySR26RR2eIQNh+dQpGBjC4OR161VOXJLmFL3lY8ZZY2cAMqhhnbilaPy0bazNg4CnLYHfvXTeLNBOl3K3UMCLaXBOFDhijDkj6c8e30rChZX5AAOccnkH/CvZjJSXMjzZJxdmZ0lw0ahlHnHgAYb5fy/rU1m8W8K+CSNwXOM85IzS3dq0XzMQob+6MZ6d81kwX01rdSpKEaNzmGQckHuv61aJubM0ciKo2gqWJOOTtx/MVWNuv+rLt5jcjcP8BTI9SEajEDysccFcAZ/pWi4KeT5bKBgkqOv1z+dUK5mkuq8He45wo7etQSQmOPqMNyOcnmnTxl5DhMqvDq3apT9zOFAyCG64/WgCski/KGbC7gMn5cmrKyNC2drLj8fyqMoOGk+Y55I5H59zUaSeXId7FlXjYwx/kUwNC6v5WiK5DMwwVbt6nHY+9VtsbcuuAR8w6/jUazRhgyHci/f2jkH/AAp6t+5J2b1J2lAOfr3pASltqjJ5xnnGf50xSqszbcgc4x6dCPQ0oC+aF+Up03HIGPbNMPy5wRtYZA68fnQAqKN3Lcnlvb2pN20jYu4DgMBnFLFcLGxUsu71NOkYbUcZR1GGbOc89elACRr5mMkqc4z2pOkqOE3bTgnmlkmKxuApJbkY/nTv3RYEsAQflXIz+VAD2Y7Sdvzd/m4pskwMYLAHucc4/LpRGRIy4G516qR+tO2rIxzkOBwVHOfTB4xQAeYrfMCHXr1pI5AxwMP3wD/WmLIQv3d4+6akVYVk+UlGIyMdKYEYkXcWT5zgqSD0xUu1mU4HOOpPFQSWqsvKq/zZXjFLtPmLyFPTywKBh5ZODkbR3PXntQAPm2nac5BHNBbphVfB/vYIpAx+cEb1Pp2+lMBGmXrIvy5x3/Oj/VAbdxz16DikaTqo+Y+mc4qSNfObI5GOwFAhn7tpMgqw7gHpTtpVSB83Pcc01Yy4JXdjPP4UwHfklNqr364oAsnMiElRu7npTV+VgDhR2z+uf/rVHxKAGPPoacsm08so46DtQAscibiGOO2KMrkOMj1xULExZJ+b1UDNShTE2Uxhv4T3oAcJEZsZwM4zg45p56rn5ucHFRowbC4we4HrRvDKO4PH3v8A61ACs6+YwLY9MHr701Y2Z8K+QD0NIiMu/cwb09MUNJ8m4+nrQAMzKu4Lnac9afGvTk55I5pgOcr0PQcZFIXEf+sCrgYDA9PegCaPO3LDK9jnIpeMAnpUXm7lGMNjtnrSAHnjr60CJFU45YmhtrKeg47ikGwMpfnHbFOyNuTuKYwfagQx48t23fSlQbeQ3+Apy4VRuA96T5ZmKdsdxQAbP3hGRtxnBBzTY87cMAwPrxUu5Rx1IA75pi/f+ZQ69Bn3oHYh8snb5Yw2fqRzTpIyyozD5j0ODz/9fmkwq7gD83QHjI/Ckj4Y5VsA4xigLCYJYYJGeuOOaU+oHzf7VOj+V+QxzzQrDglcn/PWgQ2Iqw5ABIOBnFCuc4IBVetDKrcjA9DT/MCj5lDEnhhmgREwG1CRnoDtoVsFjsyBxhjT2O1goGSwz7/SmRqM7tvB/vdKsBY981vmGZVKtjyljwdvPf2qyJmjt2xasnmgJny8FjxyPaofLLeWdhZlb5pIz8jjA6DHX3pscMmWkCB1J+SRuo7DH4VyGxMrJdSQvJHJJbDlpkGHzg/Xj8qkk86JZ3V9pI24h6hcH7zZ6cVW3LDsYLzGATuOASPbH60oRfPcsMq4+6uAM+g5NBRahtzHcRtGu6LYHVFBRtpHJGR/nmpLe6mVZJB5hCjJZG4x2B+pzVW3WIPOsFtMsgGcSHPlqOoBHTr1x2pNitGhS4ljjbJ+dydo7/WgaZNCry4tYxiVl3KGOQMDOSff+lNjVJpJInnzD1ZvNCnryoJBwfciqsMsWdqnLbiBKzZUD2BA/wA4pv2q4e4CAEsOT5fyqy+hOf6c5oHc0I7ht5CNHHAwJeMBSSccHGMH0z+NV1uHkjZpysyL8gAPzc5GCD6c49M1lQQ3UUjyyzPIcEqhPyqPYVYDKj7ztDk/NggnpUjL9zMixyIlvLvLb2fIbHXbgehFMjuLYSMDA8UbcFlk4UEYPGM/h71ShjaJTwxccblHJPfjtUsIZyAm2QtznJOT6VRJckuI2v8ADQyG2TOYeIsHbjjGeDxkHrVYXTIpEjKOhPy8kgY444/+vUBKt8zHjv8AxY96fI/mMzBiWzkkA8E+vFAiMK9wyIG8hVO5JGcgrn0x9PSnTKY42jeYMincJGz1+nGKIz50hKkMSeTtwPwoiVYQcJ5qqTkEHj8vxoGI1tEY4Vyz8b9uck4x27UvLybD8r7S6x456c/5NQ46kqHQkqSzds9hg/pT2uo4XBWPYzDLNvLZ7H07UATQSxQyGQKAWP32XaEP5Zx71BNKI9sjyomP4nXgcnoc9PypskolVCoQRf3WH6/yqFl+YuwUnGU+bOPqMe/UZpoVy3LNG1qu0x+WMEylsjA5IznH/wCql86STyxCBOhBJ2rjA554J7d6rrJFCFk3bNvzBiu4DpgEgdPqKXfLt2urJ3BXjgjjihiuXmnDQodih/vFlOR16e3/ANaobhcqm4MSxyRgheO3vUaRSMSh2qm3ax2E7T2NObM3mBDuRMOxb2HJ69BzTC457iabCk5P8KKTuGepA+n8qbb3b3k5WErMgGdi7Qwx2z/T2qJWDhxsyuA26QfL7Y56/nRDMkcindl1I5AI4PGcjB60DLcbS7kRFZpExnP3s+9IrzPMIvK3vnGxch8/TFQecsKkncRn7zHOD0zU8V08kYHVVbJP3fwOT178VIEsEjxxOwA2x9V3ZI7egxzUvmCNVUAsT74B+tNt4SGAU7SASVZuR06dePpSHyUcN5kgGcGGMbst6jHP+fagB7tuhQ/cYDoBnpTWuFjw4DMuNwEjbsc9+fYnpUW1JpCohZVx8omzxg/Tr9RSo8bSGGVgsTAbyW+Uckc5H0poB1zeJuUF9rLlsoOD0x2oWRmkcSYOCA7Z7ntjHHf/AOtUPlyfMUUyc7GK8AnHTOOf51HCH8qF5IxHtY5jRwxAHfIP86oDT85ZJHWI7iq5ZfMO5znq3Xt6YqWORWUN5YfjByOOO1Z8MweRSiDcMBRjk5PA/wAPrU6SCNi7bgvX1B/Md6ALUzC4iYKQfLXO6MAEHrz14qreXedkkURRd5XG/llGOc5x+R/+u5fIk2uqySkjuPT+QANMn2/KAAFU7SQMr69Rx6+tSAyHyriEFIX8uNB5xt5FSNj1BcnOCDz15z2qBZLKZ51NwHlBDK0hBVyQ2Bkdeh6dyOtMVzaoWMoWRWbAI2yJgg4GTxkkngE8fWr3nXmtXQVysl0zCR152uoBO5w3OD83I4+lIoQRzQ/ZpvNj85c/uZMhxjAIwW4GOODk4xUN1IZ442jillkbAVRMZFJQDIK7TtP3TznhqbdKXt52aBUt03BnRVXEjY4ZgPUcAmmKxitGErSb4I1DfvFLDBJIOcnHYdB0oHcnkzJMr3COpYhndBlXTHGPlGO+fx9KVYQtwzRuhhZiV82PG7ngZzyBxzwTTrqaOzN2sA8mPa5HnZLnPGGyAMj2FRRLcQxb50V0EYLK65ARujNz0xg/hSHcnhiFtaYLs9url4WyEG/jrlTn0oEbxApH++2yMgSA5QnABPA+9yewHTFRAu81lLBEy/u/3ZkTeZFBIJYYOQOmR6U+S7aSySGd/tMBBMUZBxGp4LZYAE57AdM88UguLFZzzRom7zI5ZVVMyAIHz1wRnJ4H86qXflrC8ZdSyEqwTHzEEbvu9fx9auvatGFtpIG+0m4wMOFIKgAjGCx4z9eKqrbzGaUqVmWTJLzKDgruPy8j1/TFIRY0dwZJoopUKht6rG275TyOa6F/m8pcxh9uCqr39MfjXKWk32XVIw0xSR1KlTx0APP410VpuZWG/jBJbNZlGiLNVkLjC5PKqCcVfs8QhiZAqsu1gx4PXHT0qnDcBYdxyiHqy8A/0zxT1u18yJiWY56E9eOKdkB5b8QrEaTr8F7LEs9tckQOAcfOvQj14P6VXtbyO4t1RpWjiWMmQjHC5I5B6ZFdt8UNHGr6C85DRKhW5JjTc4C/fIPrtyfwrznw7o6v5+orJFcWtw0m633fOFByMgjlQO49+lKSN6cuhrQ2Fvg232qS3hdSwab5ghz0A3Ag8DkY/lUEnhi88PXiajp1xY6jcBQQ11C3HcEZY89O9OvNcW8mFvAFtvMXy3uGRcFTj5gc84Hp61ELeKSI28VzPEiqYzIQxTBz7YPfmpVzV8uxk319qV9eIdVhjeRZPm8k4TB5HIzzzU8hlkhUNei104fu5Ar4YdW+VQDkAYz9ar27X0djcKnmnToDt8zaDtYdhjn8+uR0rUj0qxuNMe6uJIpGdG3MpINufVk5IB754rUwLPhqwhS5nkgvDeQYCxs3XAGeD35/lmujk0lbq3B8tEZcgZ5LfXP1z+BritJtzocSiFmu7Uud8cbYTBA6kjOCD2xXb2apHYxPFEY425/eSFmPb9OlUiGFhbro95BLDy8Lll4zk+5HUV6roepLq1ilxB8wz++UqdqMcDCnB9Ca8qXduPJPzDvk+w6+1dN4KvpLW8uI5LiO2WVNsS4LGNhjMmOPXO0HoDXPWjdXLpzs7M9bsfMmi2RQyeYQc/KcrjGOB7Y/MVIG8uZl4ZQQQ2Tyec8flWRHq9xNcLO8UcLhmGY93c8gc8DpxmrVrqkMkIhcrJOM+YWxgEnjBya83U6TVTzryN1SZofmDIYztIYNkjkEY4FeYePvDcum6xPcoFWxumzuz91z95fpnn8a9FsSLdQrJJ5xOAx6N1OMn044+lVNcsZPEmkPZxOI/NX5Tv5Zx90EYOQTwe9bUajpy8jGpHmR4ywCuEkJIxjAH+cU0wkYV1OwHO0jNSXFrcWtxJHPHgxttdT1Ug4OfyNRSRqbdw6klG5K59a9nzPPDbtZWR2XceAo5Br0zwx4iXVbKG3mZ5r5RiQfKPlyArDsR+Oa8whklV2OM56AcHFbnh3VotF1KC9be0QUq4U4bkHr9KwrQ54m1KfLI9QljnTy8qrKufnzyMYwOn+cUsrSTRyhmkUqylJN4AxgcAY6dfzpkci39ukqzK8cq70EYHA49KnhhRVZV+Zlb6ZFeNdHolC/02PVtLuLeTDCRcIzKCI3x8rZHP8A+s15Pe2U+l3U0NyGaWNuVB4+vTp0r2KRYY5JkRo/NUr5iZyw9CR6e/tXN+PNHgvrEagvlreQoQ3zBRIijn8QP0xXXh63I+XozmqwurnB20G+Rd8yrHIw/wBaflUngn2HSqM1qFVdsaMN3DR/MP8Ae/SpNqwR7yoy5+XHUA1IjlIskeYoOTswMA5616xwlFc28x3OSnYMMHr1FTTKw2+YT975RgfKKLu4d2EUaqTjKs/Qc9P5fnVd51XcrBhs5DI5OcnvTEP83y94bk9ME53dqqSKvlgkKNrfM+Ov0qZ43KjcQ3Ixnp+eOlRSBo2UpgxnlWBBA7nH6UxAmFjkO4Fc5Gzr+NRNMkKsWCp03PnqDxUvnrwY5N38W0HPY1EsYnhO0jjnaO350AMC5G1ZSBjpu6/Sp1YKuCSoxxnp/wDrqKEERuoYEKQ2zPI98elSQqWTbs3k52t1/DGKAHrdpJgsQCoGG6nr0FSi4zhvMDAH05qBYyGUsvynAGP0zTlYRxttPO4dRnjvigZO8MbINuH7E5zzULQn5h8x4zgYNEm4sCEJJ7gcDH4U9yVXP3znO7/GgQK/ycqVOeuO1E0CtIQqDjnGcAik8wTNhhg4HUdaft2tliVX1zQBEG2sPlJY9GB5/n0qRWZiOdrHt1yahZT95Tz06Z4pQQuDjAx+A/GgCbheN2PyyffFDnoCoYr0qKNeFOCcn8BT2YptZFOfc5JpgPjZlKADDAZJ7fTFKqvNvy4b0wuCPxpnngsVb5c/wMOaf8q4JbPHc4pgR+WWycZOe2adsCr8oxzTuBtP3Sx65phYpz/SgBq/M3U49jS+SzYYHj2605FUscjD8YpynZ82ckN0U9aAIzHLjeoDIeGUH5gPU0oj3KMFtw70+VjlSo257Gm/7pI9eaAIXKBiGdd/90nml2llIC89albYu5QpkU8H2pjRj5SD2PbpQA0blU5GFPc8j0/CmlfnVi4bJ4XHH0ocegxkZx2oiYW+5m2uCMhM0ASOVjZiAVHXBOce1IpHBGSSc/8A1qb5g++W2buTgjFHKjbgFj3oAkGWyQcehppk8vJwrDqOKYXkyzbTtHfBpu1nI+fjggUEssxsPLJ2/KR1HrTdqtGAQpOcg0bfk+UFGJ65yP8A61KWXaMjkHkj0oAj+TqSuOgIFOXaflzznv8A0pvO04GFHTbRI65+9tJBCscYP40AIzbeQTubjBNPXduyvynoQ1Rr8zKGw4bnnipfJIGVXAzyN3P60FCM7NIVB4x1pPMWPkE57mo5AWfZGxYj73HShX+bYSGJOBg5oETwsGyANtPbPUDFQsuWIw2QMDikUtGxwccUDJGTkNtGccUjA4XByaSaQhsouVx2p3mAcdB2PSgQ1Y+qMwKnv0NCDdwDt9fQ05lGADgAc5xTcjABG4dh/T9KCRXVtpxzg8jkfiKXbnncpPHf9KZyxz0ZTz2/SlZS0ZBbB65280AKPlKYba/TFNwOctls42kdRxmkaM4w54HQ0v8ACOc5HHP9aYH/2Q=="/>
          <p:cNvSpPr>
            <a:spLocks noChangeAspect="1" noChangeArrowheads="1"/>
          </p:cNvSpPr>
          <p:nvPr/>
        </p:nvSpPr>
        <p:spPr bwMode="auto">
          <a:xfrm>
            <a:off x="31750" y="-682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43C8ED8-63B3-45C7-80E1-230A8E34EA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5267" y="1731584"/>
            <a:ext cx="2836506" cy="378200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DD0988D-66BF-48E4-9051-8B72EA7924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74851" y="3429000"/>
            <a:ext cx="2347815" cy="313042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757B4E9-C1CC-4043-8BED-ABE960E64C4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6550" y="2682549"/>
            <a:ext cx="2932145" cy="390952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BE743D3-C68A-47B3-B933-3DB0610F64F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12006" y="1428928"/>
            <a:ext cx="2406289" cy="320838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C6FCA77-C237-4E95-BD68-7FC404FE4267}"/>
              </a:ext>
            </a:extLst>
          </p:cNvPr>
          <p:cNvSpPr txBox="1"/>
          <p:nvPr/>
        </p:nvSpPr>
        <p:spPr>
          <a:xfrm>
            <a:off x="3724310" y="5816247"/>
            <a:ext cx="536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</a:rPr>
              <a:t>Places NOT to park </a:t>
            </a:r>
          </a:p>
        </p:txBody>
      </p:sp>
    </p:spTree>
    <p:extLst>
      <p:ext uri="{BB962C8B-B14F-4D97-AF65-F5344CB8AC3E}">
        <p14:creationId xmlns:p14="http://schemas.microsoft.com/office/powerpoint/2010/main" val="26914633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CDCFE61-EA78-4247-ABE5-7EA8D753C2A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989288" cy="2159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053FEF8-2C83-4016-9F67-F24ADFEA3D7D}"/>
              </a:ext>
            </a:extLst>
          </p:cNvPr>
          <p:cNvSpPr txBox="1"/>
          <p:nvPr/>
        </p:nvSpPr>
        <p:spPr>
          <a:xfrm>
            <a:off x="886642" y="57537"/>
            <a:ext cx="96566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b="1">
                <a:solidFill>
                  <a:srgbClr val="00B050"/>
                </a:solidFill>
              </a:rPr>
              <a:t>3PR School</a:t>
            </a:r>
            <a:endParaRPr lang="en-GB" sz="4400">
              <a:solidFill>
                <a:srgbClr val="00B05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2E41F64-9273-4F88-AFFD-FFFD260B08D7}"/>
              </a:ext>
            </a:extLst>
          </p:cNvPr>
          <p:cNvSpPr txBox="1"/>
          <p:nvPr/>
        </p:nvSpPr>
        <p:spPr>
          <a:xfrm>
            <a:off x="3206200" y="1467356"/>
            <a:ext cx="539626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B050"/>
                </a:solidFill>
              </a:rPr>
              <a:t>Signs will be put up outside of your school, so everybody will know The Downs Primary School </a:t>
            </a:r>
          </a:p>
          <a:p>
            <a:pPr algn="ctr"/>
            <a:r>
              <a:rPr lang="en-GB" sz="3200" dirty="0">
                <a:solidFill>
                  <a:srgbClr val="00B050"/>
                </a:solidFill>
              </a:rPr>
              <a:t>is a 3PR school………….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5604C79-FC5F-4D99-A084-FB4BC7C7C1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303" y="4021901"/>
            <a:ext cx="10214042" cy="2646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5111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24F18C8-B89A-443B-9EB8-C5AFC2052E3C}"/>
              </a:ext>
            </a:extLst>
          </p:cNvPr>
          <p:cNvSpPr/>
          <p:nvPr/>
        </p:nvSpPr>
        <p:spPr>
          <a:xfrm>
            <a:off x="3958662" y="220342"/>
            <a:ext cx="4066903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dirty="0">
                <a:solidFill>
                  <a:srgbClr val="00B050"/>
                </a:solidFill>
              </a:rPr>
              <a:t>3PR Leaflets</a:t>
            </a:r>
          </a:p>
          <a:p>
            <a:pPr algn="ctr"/>
            <a:r>
              <a:rPr lang="en-GB" sz="5400" b="1" dirty="0">
                <a:solidFill>
                  <a:srgbClr val="00B050"/>
                </a:solidFill>
              </a:rPr>
              <a:t>&amp;</a:t>
            </a:r>
          </a:p>
          <a:p>
            <a:pPr algn="ctr"/>
            <a:r>
              <a:rPr lang="en-GB" sz="5400" b="1" dirty="0">
                <a:solidFill>
                  <a:srgbClr val="00B050"/>
                </a:solidFill>
              </a:rPr>
              <a:t>Booklets </a:t>
            </a:r>
          </a:p>
          <a:p>
            <a:pPr algn="ctr"/>
            <a:r>
              <a:rPr lang="en-GB" sz="5400" b="1" dirty="0">
                <a:solidFill>
                  <a:srgbClr val="00B050"/>
                </a:solidFill>
              </a:rPr>
              <a:t> </a:t>
            </a:r>
          </a:p>
          <a:p>
            <a:pPr algn="ctr"/>
            <a:endParaRPr lang="en-GB" sz="5400" b="1" dirty="0">
              <a:solidFill>
                <a:srgbClr val="00B050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BBB407C-B607-4500-804C-13B9BD8F78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98211" y="142902"/>
            <a:ext cx="1987468" cy="215817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6FA6CE4-BE88-4B66-8834-C5B74A8FDC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9323" y="2692825"/>
            <a:ext cx="4468565" cy="394483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7D3BBC4-9E00-4A8C-B4F3-0F968D01C7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039" y="142902"/>
            <a:ext cx="2640176" cy="372930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60CE107-84BF-4E13-B81F-4CF241943C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05061" y="2804820"/>
            <a:ext cx="2739752" cy="3832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286349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Blue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B9DC7720C0E4048B6AE347575DB07D2" ma:contentTypeVersion="13" ma:contentTypeDescription="Create a new document." ma:contentTypeScope="" ma:versionID="b75e9b77944d230dca619fe67f359611">
  <xsd:schema xmlns:xsd="http://www.w3.org/2001/XMLSchema" xmlns:xs="http://www.w3.org/2001/XMLSchema" xmlns:p="http://schemas.microsoft.com/office/2006/metadata/properties" xmlns:ns1="http://schemas.microsoft.com/sharepoint/v3" xmlns:ns3="95b34e4e-3af0-4312-a936-9cd214ce68fc" xmlns:ns4="832b7485-3b0f-444c-872d-e8181e0fb872" targetNamespace="http://schemas.microsoft.com/office/2006/metadata/properties" ma:root="true" ma:fieldsID="56adf42a390c4a429bdbf72fd1b23255" ns1:_="" ns3:_="" ns4:_="">
    <xsd:import namespace="http://schemas.microsoft.com/sharepoint/v3"/>
    <xsd:import namespace="95b34e4e-3af0-4312-a936-9cd214ce68fc"/>
    <xsd:import namespace="832b7485-3b0f-444c-872d-e8181e0fb872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DateTaken" minOccurs="0"/>
                <xsd:element ref="ns4:MediaServiceLocation" minOccurs="0"/>
                <xsd:element ref="ns1:_ip_UnifiedCompliancePolicyProperties" minOccurs="0"/>
                <xsd:element ref="ns1:_ip_UnifiedCompliancePolicyUIAction" minOccurs="0"/>
                <xsd:element ref="ns4:MediaServiceOCR" minOccurs="0"/>
                <xsd:element ref="ns4:MediaServiceGenerationTime" minOccurs="0"/>
                <xsd:element ref="ns4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6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17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b34e4e-3af0-4312-a936-9cd214ce68f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32b7485-3b0f-444c-872d-e8181e0fb87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MediaServiceAutoTags" ma:description="" ma:internalName="MediaServiceAutoTags" ma:readOnly="true">
      <xsd:simpleType>
        <xsd:restriction base="dms:Text"/>
      </xsd:simpleType>
    </xsd:element>
    <xsd:element name="MediaServiceDateTaken" ma:index="14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Location" ma:index="15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8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5746FA3-9A81-4DA6-BF8E-8B336021C37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FC408A7-B96D-4AA7-B261-BA7BC87605A3}">
  <ds:schemaRefs>
    <ds:schemaRef ds:uri="http://schemas.microsoft.com/office/2006/documentManagement/types"/>
    <ds:schemaRef ds:uri="http://schemas.microsoft.com/office/infopath/2007/PartnerControls"/>
    <ds:schemaRef ds:uri="http://purl.org/dc/terms/"/>
    <ds:schemaRef ds:uri="http://purl.org/dc/dcmitype/"/>
    <ds:schemaRef ds:uri="832b7485-3b0f-444c-872d-e8181e0fb872"/>
    <ds:schemaRef ds:uri="http://schemas.microsoft.com/sharepoint/v3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95b34e4e-3af0-4312-a936-9cd214ce68fc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46D695DD-B1A4-4B07-B1AA-7CE6065BD9A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95b34e4e-3af0-4312-a936-9cd214ce68fc"/>
    <ds:schemaRef ds:uri="832b7485-3b0f-444c-872d-e8181e0fb87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TM10001105[[fn=Crop]]</Template>
  <TotalTime>52</TotalTime>
  <Words>119</Words>
  <Application>Microsoft Office PowerPoint</Application>
  <PresentationFormat>Widescreen</PresentationFormat>
  <Paragraphs>23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Calibri</vt:lpstr>
      <vt:lpstr>Franklin Gothic Book</vt:lpstr>
      <vt:lpstr>Lucida Sans Typewriter</vt:lpstr>
      <vt:lpstr>Crop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HARRIS, Claire</dc:creator>
  <cp:lastModifiedBy>Emma Day</cp:lastModifiedBy>
  <cp:revision>12</cp:revision>
  <dcterms:created xsi:type="dcterms:W3CDTF">2018-05-15T07:35:38Z</dcterms:created>
  <dcterms:modified xsi:type="dcterms:W3CDTF">2020-01-22T08:57:28Z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0x010100EB9DC7720C0E4048B6AE347575DB07D2</vt:lpwstr>
  </property>
</Properties>
</file>